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284" r:id="rId4"/>
    <p:sldId id="257" r:id="rId6"/>
    <p:sldId id="260" r:id="rId7"/>
    <p:sldId id="261" r:id="rId8"/>
    <p:sldId id="313" r:id="rId9"/>
    <p:sldId id="348" r:id="rId10"/>
    <p:sldId id="311" r:id="rId11"/>
    <p:sldId id="347" r:id="rId12"/>
    <p:sldId id="345" r:id="rId13"/>
    <p:sldId id="322" r:id="rId14"/>
    <p:sldId id="349" r:id="rId15"/>
    <p:sldId id="325" r:id="rId16"/>
    <p:sldId id="324" r:id="rId17"/>
    <p:sldId id="346" r:id="rId18"/>
    <p:sldId id="270" r:id="rId19"/>
    <p:sldId id="314" r:id="rId20"/>
    <p:sldId id="273" r:id="rId21"/>
    <p:sldId id="328" r:id="rId22"/>
    <p:sldId id="316" r:id="rId23"/>
    <p:sldId id="350" r:id="rId24"/>
    <p:sldId id="281" r:id="rId25"/>
    <p:sldId id="282" r:id="rId26"/>
    <p:sldId id="277" r:id="rId27"/>
    <p:sldId id="310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user" initials="u" lastIdx="0" clrIdx="0"/>
  <p:cmAuthor id="3" name="dell" initials="d" lastIdx="0" clrIdx="2"/>
  <p:cmAuthor id="4" name="新课标第一网" initials="新" lastIdx="0" clrIdx="0"/>
  <p:cmAuthor id="5" name="kingsoft" initials="k" lastIdx="0" clrIdx="0"/>
  <p:cmAuthor id="6" name="TangFei" initials="T" lastIdx="0" clrIdx="5"/>
  <p:cmAuthor id="7" name="1206988966@qq.com" initials="1" lastIdx="0" clrIdx="2"/>
  <p:cmAuthor id="8" name="姜伟光" initials="姜" lastIdx="0" clrIdx="0"/>
  <p:cmAuthor id="9" name="dongyu" initials="d" lastIdx="0" clrIdx="8"/>
  <p:cmAuthor id="10" name="王子涵" initials="王" lastIdx="0" clrIdx="0"/>
  <p:cmAuthor id="11" name="MyPC" initials="M" lastIdx="0" clrIdx="11"/>
  <p:cmAuthor id="12" name="jinli" initials="j" lastIdx="0" clrIdx="0"/>
  <p:cmAuthor id="13" name="PC" initials="P" lastIdx="0" clrIdx="12"/>
  <p:cmAuthor id="15" name="李丽" initials="李" lastIdx="0" clrIdx="14"/>
  <p:cmAuthor id="16" name="Nicole Li  李倩" initials="N" lastIdx="0" clrIdx="0"/>
  <p:cmAuthor id="75" name="作者" initials="A" lastIdx="0" clrIdx="24"/>
  <p:cmAuthor id="18" name="222" initials="2" lastIdx="0" clrIdx="0"/>
  <p:cmAuthor id="20" name="hanying" initials="h" lastIdx="0" clrIdx="19"/>
  <p:cmAuthor id="76" name="1637354872@qq.com" initials="1" lastIdx="0" clrIdx="25"/>
  <p:cmAuthor id="21" name="Administrator" initials="A" lastIdx="1" clrIdx="2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47" d="100"/>
          <a:sy n="147" d="100"/>
        </p:scale>
        <p:origin x="-510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16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/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8391" y="4738688"/>
            <a:ext cx="2026444" cy="236935"/>
          </a:xfrm>
        </p:spPr>
        <p:txBody>
          <a:bodyPr lIns="68580" tIns="34290" rIns="68580" bIns="34290"/>
          <a:lstStyle/>
          <a:p>
            <a:pPr fontAlgn="auto"/>
            <a:fld id="{760FBDFE-C587-4B4C-A407-44438C67B59E}" type="datetimeFigureOut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291" y="4738688"/>
            <a:ext cx="2969419" cy="236935"/>
          </a:xfrm>
        </p:spPr>
        <p:txBody>
          <a:bodyPr lIns="68580" tIns="34290" rIns="68580" bIns="34290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57975" y="4738688"/>
            <a:ext cx="2025254" cy="236935"/>
          </a:xfrm>
        </p:spPr>
        <p:txBody>
          <a:bodyPr lIns="68580" tIns="34290" rIns="68580" bIns="34290"/>
          <a:lstStyle/>
          <a:p>
            <a:pPr fontAlgn="auto"/>
            <a:fld id="{49AE70B2-8BF9-45C0-BB95-33D1B9D3A854}" type="slidenum">
              <a:rPr lang="zh-CN" altLang="en-US" sz="6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3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75060" y="238731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39579" y="1001115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 userDrawn="1"/>
        </p:nvSpPr>
        <p:spPr>
          <a:xfrm>
            <a:off x="3338029" y="105958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225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●"/>
        <a:defRPr sz="10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450"/>
        </a:spcAft>
        <a:buFont typeface="Arial" panose="020B0604020202020204" pitchFamily="34" charset="0"/>
        <a:buChar char="●"/>
        <a:defRPr sz="9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Wingdings" panose="05000000000000000000" charset="0"/>
        <a:buChar char="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225"/>
        </a:spcAft>
        <a:buFont typeface="Arial" panose="020B0604020202020204" pitchFamily="34" charset="0"/>
        <a:buChar char="•"/>
        <a:defRPr sz="800" u="none" strike="noStrike" kern="1200" cap="none" spc="113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6.pn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tags" Target="../tags/tag56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7.jpeg"/><Relationship Id="rId6" Type="http://schemas.openxmlformats.org/officeDocument/2006/relationships/tags" Target="../tags/tag60.xml"/><Relationship Id="rId5" Type="http://schemas.openxmlformats.org/officeDocument/2006/relationships/image" Target="../media/image16.png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image" Target="../media/image15.png"/><Relationship Id="rId1" Type="http://schemas.openxmlformats.org/officeDocument/2006/relationships/tags" Target="../tags/tag5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18.jpe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image" Target="../media/image16.png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image" Target="../media/image15.pn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4.xml"/><Relationship Id="rId1" Type="http://schemas.openxmlformats.org/officeDocument/2006/relationships/tags" Target="../tags/tag6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9.jpeg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image" Target="../media/image16.png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15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6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75.xml"/><Relationship Id="rId5" Type="http://schemas.openxmlformats.org/officeDocument/2006/relationships/image" Target="../media/image16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15.png"/><Relationship Id="rId1" Type="http://schemas.openxmlformats.org/officeDocument/2006/relationships/tags" Target="../tags/tag72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80.xml"/><Relationship Id="rId7" Type="http://schemas.openxmlformats.org/officeDocument/2006/relationships/image" Target="../media/image22.png"/><Relationship Id="rId6" Type="http://schemas.openxmlformats.org/officeDocument/2006/relationships/tags" Target="../tags/tag79.xml"/><Relationship Id="rId5" Type="http://schemas.openxmlformats.org/officeDocument/2006/relationships/image" Target="../media/image21.jpeg"/><Relationship Id="rId4" Type="http://schemas.openxmlformats.org/officeDocument/2006/relationships/tags" Target="../tags/tag78.xml"/><Relationship Id="rId3" Type="http://schemas.openxmlformats.org/officeDocument/2006/relationships/image" Target="../media/image20.jpeg"/><Relationship Id="rId2" Type="http://schemas.openxmlformats.org/officeDocument/2006/relationships/tags" Target="../tags/tag77.xml"/><Relationship Id="rId16" Type="http://schemas.openxmlformats.org/officeDocument/2006/relationships/slideLayout" Target="../slideLayouts/slideLayout3.xml"/><Relationship Id="rId15" Type="http://schemas.openxmlformats.org/officeDocument/2006/relationships/image" Target="../media/image4.jpeg"/><Relationship Id="rId14" Type="http://schemas.openxmlformats.org/officeDocument/2006/relationships/image" Target="../media/image26.jpeg"/><Relationship Id="rId13" Type="http://schemas.openxmlformats.org/officeDocument/2006/relationships/image" Target="../media/image25.png"/><Relationship Id="rId12" Type="http://schemas.openxmlformats.org/officeDocument/2006/relationships/tags" Target="../tags/tag82.xml"/><Relationship Id="rId11" Type="http://schemas.openxmlformats.org/officeDocument/2006/relationships/image" Target="../media/image24.png"/><Relationship Id="rId10" Type="http://schemas.openxmlformats.org/officeDocument/2006/relationships/tags" Target="../tags/tag81.xml"/><Relationship Id="rId1" Type="http://schemas.openxmlformats.org/officeDocument/2006/relationships/tags" Target="../tags/tag7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7.xml"/><Relationship Id="rId8" Type="http://schemas.openxmlformats.org/officeDocument/2006/relationships/image" Target="../media/image30.jpeg"/><Relationship Id="rId7" Type="http://schemas.openxmlformats.org/officeDocument/2006/relationships/image" Target="../media/image29.jpeg"/><Relationship Id="rId6" Type="http://schemas.openxmlformats.org/officeDocument/2006/relationships/tags" Target="../tags/tag86.xml"/><Relationship Id="rId5" Type="http://schemas.openxmlformats.org/officeDocument/2006/relationships/image" Target="../media/image28.png"/><Relationship Id="rId4" Type="http://schemas.openxmlformats.org/officeDocument/2006/relationships/tags" Target="../tags/tag85.xml"/><Relationship Id="rId3" Type="http://schemas.openxmlformats.org/officeDocument/2006/relationships/image" Target="../media/image27.png"/><Relationship Id="rId2" Type="http://schemas.openxmlformats.org/officeDocument/2006/relationships/tags" Target="../tags/tag84.xml"/><Relationship Id="rId14" Type="http://schemas.openxmlformats.org/officeDocument/2006/relationships/slideLayout" Target="../slideLayouts/slideLayout3.xml"/><Relationship Id="rId13" Type="http://schemas.openxmlformats.org/officeDocument/2006/relationships/image" Target="../media/image33.jpeg"/><Relationship Id="rId12" Type="http://schemas.openxmlformats.org/officeDocument/2006/relationships/image" Target="../media/image32.jpeg"/><Relationship Id="rId11" Type="http://schemas.openxmlformats.org/officeDocument/2006/relationships/tags" Target="../tags/tag88.xml"/><Relationship Id="rId10" Type="http://schemas.openxmlformats.org/officeDocument/2006/relationships/image" Target="../media/image31.jpeg"/><Relationship Id="rId1" Type="http://schemas.openxmlformats.org/officeDocument/2006/relationships/tags" Target="../tags/tag8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92.xml"/><Relationship Id="rId7" Type="http://schemas.openxmlformats.org/officeDocument/2006/relationships/image" Target="../media/image37.jpeg"/><Relationship Id="rId6" Type="http://schemas.openxmlformats.org/officeDocument/2006/relationships/tags" Target="../tags/tag9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tags" Target="../tags/tag90.xml"/><Relationship Id="rId2" Type="http://schemas.openxmlformats.org/officeDocument/2006/relationships/image" Target="../media/image34.jpeg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jpeg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8" Type="http://schemas.openxmlformats.org/officeDocument/2006/relationships/slideLayout" Target="../slideLayouts/slideLayout3.xml"/><Relationship Id="rId17" Type="http://schemas.openxmlformats.org/officeDocument/2006/relationships/tags" Target="../tags/tag115.xml"/><Relationship Id="rId16" Type="http://schemas.openxmlformats.org/officeDocument/2006/relationships/tags" Target="../tags/tag114.xml"/><Relationship Id="rId15" Type="http://schemas.openxmlformats.org/officeDocument/2006/relationships/tags" Target="../tags/tag113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9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image" Target="../media/image9.jpeg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Relationship Id="rId3" Type="http://schemas.openxmlformats.org/officeDocument/2006/relationships/image" Target="../media/image10.jpe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0.xml"/><Relationship Id="rId3" Type="http://schemas.openxmlformats.org/officeDocument/2006/relationships/image" Target="../media/image11.jpe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2.xml"/><Relationship Id="rId2" Type="http://schemas.openxmlformats.org/officeDocument/2006/relationships/image" Target="../media/image12.png"/><Relationship Id="rId1" Type="http://schemas.openxmlformats.org/officeDocument/2006/relationships/tags" Target="../tags/tag5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"/>
          <p:cNvSpPr/>
          <p:nvPr>
            <p:custDataLst>
              <p:tags r:id="rId1"/>
            </p:custDataLst>
          </p:nvPr>
        </p:nvSpPr>
        <p:spPr>
          <a:xfrm>
            <a:off x="719138" y="802005"/>
            <a:ext cx="7705725" cy="2232422"/>
          </a:xfrm>
          <a:prstGeom prst="roundRect">
            <a:avLst>
              <a:gd name="adj" fmla="val 7272"/>
            </a:avLst>
          </a:prstGeom>
          <a:solidFill>
            <a:srgbClr val="F0EFEF">
              <a:alpha val="80000"/>
            </a:srgbClr>
          </a:solidFill>
          <a:ln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+mn-ea"/>
            </a:endParaRPr>
          </a:p>
        </p:txBody>
      </p:sp>
      <p:sp>
        <p:nvSpPr>
          <p:cNvPr id="6147" name="文本框 9"/>
          <p:cNvSpPr txBox="1"/>
          <p:nvPr>
            <p:custDataLst>
              <p:tags r:id="rId2"/>
            </p:custDataLst>
          </p:nvPr>
        </p:nvSpPr>
        <p:spPr>
          <a:xfrm>
            <a:off x="857013" y="1659018"/>
            <a:ext cx="7402115" cy="4847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>
              <a:spcBef>
                <a:spcPct val="0"/>
              </a:spcBef>
              <a:buNone/>
            </a:pPr>
            <a:r>
              <a:rPr lang="zh-CN" altLang="en-US" sz="2700" b="1" dirty="0">
                <a:latin typeface="+mn-ea"/>
              </a:rPr>
              <a:t>第</a:t>
            </a:r>
            <a:r>
              <a:rPr lang="en-US" altLang="zh-CN" sz="2700" b="1" dirty="0">
                <a:latin typeface="+mn-ea"/>
              </a:rPr>
              <a:t>25</a:t>
            </a:r>
            <a:r>
              <a:rPr lang="zh-CN" altLang="en-US" sz="2700" b="1" dirty="0">
                <a:latin typeface="+mn-ea"/>
              </a:rPr>
              <a:t>课    经济和社会生活的变化</a:t>
            </a:r>
            <a:endParaRPr lang="zh-CN" altLang="en-US" sz="2700" b="1" dirty="0">
              <a:latin typeface="+mn-ea"/>
            </a:endParaRPr>
          </a:p>
        </p:txBody>
      </p:sp>
      <p:sp>
        <p:nvSpPr>
          <p:cNvPr id="8" name="矩形: 圆角 11"/>
          <p:cNvSpPr/>
          <p:nvPr>
            <p:custDataLst>
              <p:tags r:id="rId3"/>
            </p:custDataLst>
          </p:nvPr>
        </p:nvSpPr>
        <p:spPr>
          <a:xfrm>
            <a:off x="1371600" y="1081801"/>
            <a:ext cx="6400800" cy="351407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第八单元 近代经济、社会生活与教育文化事业的发展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矩形: 圆角 8"/>
          <p:cNvSpPr/>
          <p:nvPr>
            <p:custDataLst>
              <p:tags r:id="rId4"/>
            </p:custDataLst>
          </p:nvPr>
        </p:nvSpPr>
        <p:spPr>
          <a:xfrm>
            <a:off x="827485" y="927021"/>
            <a:ext cx="7489031" cy="1982391"/>
          </a:xfrm>
          <a:prstGeom prst="roundRect">
            <a:avLst>
              <a:gd name="adj" fmla="val 7272"/>
            </a:avLst>
          </a:prstGeom>
          <a:noFill/>
          <a:ln>
            <a:solidFill>
              <a:srgbClr val="A09F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latin typeface="+mn-ea"/>
            </a:endParaRPr>
          </a:p>
        </p:txBody>
      </p:sp>
      <p:pic>
        <p:nvPicPr>
          <p:cNvPr id="9" name="Picture 30"/>
          <p:cNvPicPr>
            <a:picLocks noChangeAspect="1"/>
          </p:cNvPicPr>
          <p:nvPr/>
        </p:nvPicPr>
        <p:blipFill>
          <a:blip r:embed="rId5" cstate="print">
            <a:grayscl/>
          </a:blip>
          <a:stretch>
            <a:fillRect/>
          </a:stretch>
        </p:blipFill>
        <p:spPr>
          <a:xfrm>
            <a:off x="5359334" y="3267570"/>
            <a:ext cx="2139063" cy="16836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6" name="Picture 8" descr="https://p2.ssl.qhimgs1.com/sdr/400__/t030e40a9c3e95827c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298" y="3261492"/>
            <a:ext cx="1422037" cy="1695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bkimg.cdn.bcebos.com/pic/48540923dd54564e0a54d7d5b6de9c82d1584f2c?x-bce-process=image/resize,m_lfit,w_536,limit_1/quality,Q_7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246" y="3261492"/>
            <a:ext cx="2413052" cy="168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0197" y="287013"/>
            <a:ext cx="562201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民族资本主义的发展历程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在夹缝中生存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370" y="832407"/>
            <a:ext cx="8463579" cy="37625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材料一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1937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年日军占领上海，荣氏企业有的被日军炸毁，有的被日军侵占。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lt"/>
              </a:rPr>
              <a:t>申新八厂、茂新一厂在战火中化为废墟，约有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lt"/>
              </a:rPr>
              <a:t>1/3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lt"/>
              </a:rPr>
              <a:t>的纱锭、一半以上的布机及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lt"/>
              </a:rPr>
              <a:t>2/5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lt"/>
              </a:rPr>
              <a:t>的粉磨被破坏。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摘编自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史学研究成果在高中历史教学研究中的运用研究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等资料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材料二  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90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年代，天津武举李福明在北京开办一家机器面粉厂，使用外国进口蒸汽机磨，每天能磨面粉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200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石。京城官府见机器面粉厂生意兴隆，就存心勒索。李福明不甘忍受压迫，到官府去讲理。结果，官府给他扣上“私设磨坊”“哄闹官署”等罪名，革去他的武举功名，“交刑部照例治罪”，李福明的机器面粉厂被迫关闭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中国近代现代史资料选编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667" y="778327"/>
            <a:ext cx="80156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材料三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随着国民党官僚资本的建立和扩张，出现了一系列商业垄断机构。如孔祥熙建立的中央信托局，垄断了商品出口和军火贸易。宋子文建立的中国棉业公司，垄断了全国的棉花、纱、布等商品的贸易。南洋兄弟烟草公司、上海恒丰纺织厂等民族资本工业企业也纷纷遭到官僚资本的抢夺。                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摘编自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中国四大家族官僚资本的兴衰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6"/>
          <p:cNvSpPr txBox="1"/>
          <p:nvPr>
            <p:custDataLst>
              <p:tags r:id="rId1"/>
            </p:custDataLst>
          </p:nvPr>
        </p:nvSpPr>
        <p:spPr>
          <a:xfrm>
            <a:off x="476002" y="3525663"/>
            <a:ext cx="8291015" cy="4078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据材料，概括中国民族资本主义发展过程中遇到的阻碍因素有哪些？</a:t>
            </a:r>
            <a:endParaRPr lang="zh-CN" altLang="en-US" sz="2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3598" y="3997354"/>
            <a:ext cx="701257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帝国主义、封建主义、官僚资本主义的压迫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2" descr="C:\Users\Administrator\Desktop\图片1_副本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3075" y="500164"/>
            <a:ext cx="2950369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4521" t="3710" r="4877" b="4097"/>
          <a:stretch>
            <a:fillRect/>
          </a:stretch>
        </p:blipFill>
        <p:spPr>
          <a:xfrm>
            <a:off x="1084521" y="1594884"/>
            <a:ext cx="2256472" cy="2942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9" name="标题 1"/>
          <p:cNvSpPr txBox="1"/>
          <p:nvPr>
            <p:custDataLst>
              <p:tags r:id="rId3"/>
            </p:custDataLst>
          </p:nvPr>
        </p:nvSpPr>
        <p:spPr>
          <a:xfrm>
            <a:off x="0" y="179785"/>
            <a:ext cx="1771650" cy="515540"/>
          </a:xfrm>
          <a:prstGeom prst="rect">
            <a:avLst/>
          </a:prstGeom>
          <a:solidFill>
            <a:srgbClr val="015668"/>
          </a:solidFill>
          <a:ln w="9525">
            <a:noFill/>
          </a:ln>
        </p:spPr>
        <p:txBody>
          <a:bodyPr lIns="68580" tIns="34290" rIns="68580" bIns="3429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  <a:endParaRPr lang="zh-CN" altLang="en-US" sz="27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68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41860" y="0"/>
            <a:ext cx="1131094" cy="1129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Freeform 188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5400000" flipV="1">
            <a:off x="5738814" y="-1784746"/>
            <a:ext cx="34528" cy="5762625"/>
          </a:xfrm>
          <a:custGeom>
            <a:avLst/>
            <a:gdLst/>
            <a:ahLst/>
            <a:cxnLst>
              <a:cxn ang="0">
                <a:pos x="17067" y="4795536"/>
              </a:cxn>
              <a:cxn ang="0">
                <a:pos x="21925" y="3727101"/>
              </a:cxn>
              <a:cxn ang="0">
                <a:pos x="22548" y="3242577"/>
              </a:cxn>
              <a:cxn ang="0">
                <a:pos x="19932" y="1751737"/>
              </a:cxn>
              <a:cxn ang="0">
                <a:pos x="16818" y="5994420"/>
              </a:cxn>
              <a:cxn ang="0">
                <a:pos x="17191" y="5404296"/>
              </a:cxn>
              <a:cxn ang="0">
                <a:pos x="17440" y="4994315"/>
              </a:cxn>
              <a:cxn ang="0">
                <a:pos x="18686" y="4807960"/>
              </a:cxn>
              <a:cxn ang="0">
                <a:pos x="20181" y="6025479"/>
              </a:cxn>
              <a:cxn ang="0">
                <a:pos x="17067" y="5130975"/>
              </a:cxn>
              <a:cxn ang="0">
                <a:pos x="24168" y="4907349"/>
              </a:cxn>
              <a:cxn ang="0">
                <a:pos x="22922" y="3522110"/>
              </a:cxn>
              <a:cxn ang="0">
                <a:pos x="18188" y="7311329"/>
              </a:cxn>
              <a:cxn ang="0">
                <a:pos x="14700" y="6621815"/>
              </a:cxn>
              <a:cxn ang="0">
                <a:pos x="16195" y="4441462"/>
              </a:cxn>
              <a:cxn ang="0">
                <a:pos x="22050" y="3696041"/>
              </a:cxn>
              <a:cxn ang="0">
                <a:pos x="20555" y="2888503"/>
              </a:cxn>
              <a:cxn ang="0">
                <a:pos x="22423" y="4646452"/>
              </a:cxn>
              <a:cxn ang="0">
                <a:pos x="23545" y="5453990"/>
              </a:cxn>
              <a:cxn ang="0">
                <a:pos x="23669" y="6603180"/>
              </a:cxn>
              <a:cxn ang="0">
                <a:pos x="24292" y="6025479"/>
              </a:cxn>
              <a:cxn ang="0">
                <a:pos x="24417" y="5267635"/>
              </a:cxn>
              <a:cxn ang="0">
                <a:pos x="24168" y="7124974"/>
              </a:cxn>
              <a:cxn ang="0">
                <a:pos x="21925" y="4627817"/>
              </a:cxn>
              <a:cxn ang="0">
                <a:pos x="23296" y="5627922"/>
              </a:cxn>
              <a:cxn ang="0">
                <a:pos x="23296" y="5690040"/>
              </a:cxn>
              <a:cxn ang="0">
                <a:pos x="23420" y="5503685"/>
              </a:cxn>
              <a:cxn ang="0">
                <a:pos x="23171" y="5224153"/>
              </a:cxn>
              <a:cxn ang="0">
                <a:pos x="23171" y="5261424"/>
              </a:cxn>
              <a:cxn ang="0">
                <a:pos x="5730" y="223626"/>
              </a:cxn>
              <a:cxn ang="0">
                <a:pos x="8097" y="68330"/>
              </a:cxn>
              <a:cxn ang="0">
                <a:pos x="10963" y="764056"/>
              </a:cxn>
              <a:cxn ang="0">
                <a:pos x="12084" y="1192672"/>
              </a:cxn>
              <a:cxn ang="0">
                <a:pos x="14451" y="3223942"/>
              </a:cxn>
              <a:cxn ang="0">
                <a:pos x="16070" y="5460202"/>
              </a:cxn>
              <a:cxn ang="0">
                <a:pos x="15821" y="6994525"/>
              </a:cxn>
              <a:cxn ang="0">
                <a:pos x="14202" y="7006949"/>
              </a:cxn>
              <a:cxn ang="0">
                <a:pos x="14949" y="6118657"/>
              </a:cxn>
              <a:cxn ang="0">
                <a:pos x="13080" y="7174669"/>
              </a:cxn>
              <a:cxn ang="0">
                <a:pos x="5606" y="7280270"/>
              </a:cxn>
              <a:cxn ang="0">
                <a:pos x="2242" y="6242893"/>
              </a:cxn>
              <a:cxn ang="0">
                <a:pos x="997" y="3602864"/>
              </a:cxn>
              <a:cxn ang="0">
                <a:pos x="747" y="1118130"/>
              </a:cxn>
              <a:cxn ang="0">
                <a:pos x="16070" y="5429143"/>
              </a:cxn>
              <a:cxn ang="0">
                <a:pos x="14575" y="6634239"/>
              </a:cxn>
              <a:cxn ang="0">
                <a:pos x="19932" y="5056433"/>
              </a:cxn>
              <a:cxn ang="0">
                <a:pos x="23918" y="4758265"/>
              </a:cxn>
              <a:cxn ang="0">
                <a:pos x="23918" y="4752053"/>
              </a:cxn>
              <a:cxn ang="0">
                <a:pos x="22548" y="4528427"/>
              </a:cxn>
              <a:cxn ang="0">
                <a:pos x="17939" y="4584334"/>
              </a:cxn>
              <a:cxn ang="0">
                <a:pos x="23420" y="4242683"/>
              </a:cxn>
              <a:cxn ang="0">
                <a:pos x="23420" y="4118446"/>
              </a:cxn>
              <a:cxn ang="0">
                <a:pos x="21178" y="3553169"/>
              </a:cxn>
              <a:cxn ang="0">
                <a:pos x="21676" y="3689830"/>
              </a:cxn>
              <a:cxn ang="0">
                <a:pos x="22174" y="3764372"/>
              </a:cxn>
              <a:cxn ang="0">
                <a:pos x="15696" y="3671194"/>
              </a:cxn>
              <a:cxn ang="0">
                <a:pos x="21178" y="3205306"/>
              </a:cxn>
              <a:cxn ang="0">
                <a:pos x="21427" y="2975469"/>
              </a:cxn>
              <a:cxn ang="0">
                <a:pos x="20679" y="2956833"/>
              </a:cxn>
              <a:cxn ang="0">
                <a:pos x="22299" y="2838808"/>
              </a:cxn>
              <a:cxn ang="0">
                <a:pos x="20057" y="2403980"/>
              </a:cxn>
              <a:cxn ang="0">
                <a:pos x="13205" y="1807644"/>
              </a:cxn>
              <a:cxn ang="0">
                <a:pos x="21178" y="3323331"/>
              </a:cxn>
            </a:cxnLst>
            <a:rect l="l" t="t" r="r" b="b"/>
            <a:pathLst>
              <a:path w="367" h="1237">
                <a:moveTo>
                  <a:pt x="127" y="1235"/>
                </a:moveTo>
                <a:cubicBezTo>
                  <a:pt x="128" y="1234"/>
                  <a:pt x="129" y="1233"/>
                  <a:pt x="130" y="1233"/>
                </a:cubicBezTo>
                <a:cubicBezTo>
                  <a:pt x="131" y="1235"/>
                  <a:pt x="131" y="1236"/>
                  <a:pt x="129" y="1237"/>
                </a:cubicBezTo>
                <a:cubicBezTo>
                  <a:pt x="128" y="1237"/>
                  <a:pt x="127" y="1236"/>
                  <a:pt x="127" y="1235"/>
                </a:cubicBezTo>
                <a:close/>
                <a:moveTo>
                  <a:pt x="114" y="1175"/>
                </a:moveTo>
                <a:cubicBezTo>
                  <a:pt x="114" y="1174"/>
                  <a:pt x="114" y="1173"/>
                  <a:pt x="114" y="1174"/>
                </a:cubicBezTo>
                <a:cubicBezTo>
                  <a:pt x="114" y="1174"/>
                  <a:pt x="114" y="1175"/>
                  <a:pt x="114" y="1175"/>
                </a:cubicBezTo>
                <a:close/>
                <a:moveTo>
                  <a:pt x="171" y="1112"/>
                </a:moveTo>
                <a:cubicBezTo>
                  <a:pt x="173" y="1112"/>
                  <a:pt x="174" y="1110"/>
                  <a:pt x="173" y="1108"/>
                </a:cubicBezTo>
                <a:cubicBezTo>
                  <a:pt x="172" y="1109"/>
                  <a:pt x="171" y="1108"/>
                  <a:pt x="170" y="1109"/>
                </a:cubicBezTo>
                <a:cubicBezTo>
                  <a:pt x="169" y="1110"/>
                  <a:pt x="169" y="1112"/>
                  <a:pt x="171" y="1112"/>
                </a:cubicBezTo>
                <a:close/>
                <a:moveTo>
                  <a:pt x="192" y="1070"/>
                </a:moveTo>
                <a:cubicBezTo>
                  <a:pt x="192" y="1070"/>
                  <a:pt x="191" y="1069"/>
                  <a:pt x="191" y="1070"/>
                </a:cubicBezTo>
                <a:cubicBezTo>
                  <a:pt x="191" y="1070"/>
                  <a:pt x="191" y="1071"/>
                  <a:pt x="192" y="1070"/>
                </a:cubicBezTo>
                <a:close/>
                <a:moveTo>
                  <a:pt x="252" y="996"/>
                </a:moveTo>
                <a:cubicBezTo>
                  <a:pt x="252" y="995"/>
                  <a:pt x="252" y="995"/>
                  <a:pt x="251" y="995"/>
                </a:cubicBezTo>
                <a:cubicBezTo>
                  <a:pt x="251" y="995"/>
                  <a:pt x="251" y="996"/>
                  <a:pt x="252" y="996"/>
                </a:cubicBezTo>
                <a:close/>
                <a:moveTo>
                  <a:pt x="251" y="994"/>
                </a:moveTo>
                <a:cubicBezTo>
                  <a:pt x="252" y="994"/>
                  <a:pt x="252" y="993"/>
                  <a:pt x="251" y="993"/>
                </a:cubicBezTo>
                <a:cubicBezTo>
                  <a:pt x="252" y="994"/>
                  <a:pt x="251" y="994"/>
                  <a:pt x="251" y="994"/>
                </a:cubicBezTo>
                <a:close/>
                <a:moveTo>
                  <a:pt x="253" y="992"/>
                </a:moveTo>
                <a:cubicBezTo>
                  <a:pt x="253" y="992"/>
                  <a:pt x="253" y="991"/>
                  <a:pt x="253" y="991"/>
                </a:cubicBezTo>
                <a:cubicBezTo>
                  <a:pt x="253" y="991"/>
                  <a:pt x="252" y="991"/>
                  <a:pt x="252" y="991"/>
                </a:cubicBezTo>
                <a:cubicBezTo>
                  <a:pt x="252" y="991"/>
                  <a:pt x="252" y="992"/>
                  <a:pt x="253" y="992"/>
                </a:cubicBezTo>
                <a:close/>
                <a:moveTo>
                  <a:pt x="118" y="1056"/>
                </a:moveTo>
                <a:cubicBezTo>
                  <a:pt x="118" y="1056"/>
                  <a:pt x="118" y="1055"/>
                  <a:pt x="118" y="1055"/>
                </a:cubicBezTo>
                <a:cubicBezTo>
                  <a:pt x="117" y="1055"/>
                  <a:pt x="117" y="1056"/>
                  <a:pt x="118" y="1056"/>
                </a:cubicBezTo>
                <a:close/>
                <a:moveTo>
                  <a:pt x="118" y="1051"/>
                </a:moveTo>
                <a:cubicBezTo>
                  <a:pt x="117" y="1051"/>
                  <a:pt x="117" y="1052"/>
                  <a:pt x="118" y="1052"/>
                </a:cubicBezTo>
                <a:cubicBezTo>
                  <a:pt x="117" y="1052"/>
                  <a:pt x="119" y="1051"/>
                  <a:pt x="118" y="1051"/>
                </a:cubicBezTo>
                <a:close/>
                <a:moveTo>
                  <a:pt x="162" y="920"/>
                </a:moveTo>
                <a:cubicBezTo>
                  <a:pt x="162" y="920"/>
                  <a:pt x="162" y="919"/>
                  <a:pt x="162" y="919"/>
                </a:cubicBezTo>
                <a:cubicBezTo>
                  <a:pt x="162" y="920"/>
                  <a:pt x="162" y="920"/>
                  <a:pt x="162" y="920"/>
                </a:cubicBezTo>
                <a:close/>
                <a:moveTo>
                  <a:pt x="186" y="882"/>
                </a:moveTo>
                <a:cubicBezTo>
                  <a:pt x="187" y="881"/>
                  <a:pt x="187" y="881"/>
                  <a:pt x="186" y="880"/>
                </a:cubicBezTo>
                <a:cubicBezTo>
                  <a:pt x="186" y="881"/>
                  <a:pt x="186" y="881"/>
                  <a:pt x="186" y="882"/>
                </a:cubicBezTo>
                <a:close/>
                <a:moveTo>
                  <a:pt x="194" y="805"/>
                </a:moveTo>
                <a:cubicBezTo>
                  <a:pt x="194" y="805"/>
                  <a:pt x="194" y="805"/>
                  <a:pt x="193" y="804"/>
                </a:cubicBezTo>
                <a:cubicBezTo>
                  <a:pt x="193" y="805"/>
                  <a:pt x="193" y="805"/>
                  <a:pt x="193" y="805"/>
                </a:cubicBezTo>
                <a:cubicBezTo>
                  <a:pt x="193" y="805"/>
                  <a:pt x="193" y="805"/>
                  <a:pt x="194" y="805"/>
                </a:cubicBezTo>
                <a:close/>
                <a:moveTo>
                  <a:pt x="194" y="802"/>
                </a:moveTo>
                <a:cubicBezTo>
                  <a:pt x="193" y="802"/>
                  <a:pt x="193" y="801"/>
                  <a:pt x="193" y="801"/>
                </a:cubicBezTo>
                <a:cubicBezTo>
                  <a:pt x="193" y="801"/>
                  <a:pt x="193" y="802"/>
                  <a:pt x="194" y="802"/>
                </a:cubicBezTo>
                <a:close/>
                <a:moveTo>
                  <a:pt x="155" y="769"/>
                </a:moveTo>
                <a:cubicBezTo>
                  <a:pt x="154" y="769"/>
                  <a:pt x="154" y="770"/>
                  <a:pt x="155" y="770"/>
                </a:cubicBezTo>
                <a:cubicBezTo>
                  <a:pt x="154" y="769"/>
                  <a:pt x="155" y="769"/>
                  <a:pt x="155" y="769"/>
                </a:cubicBezTo>
                <a:close/>
                <a:moveTo>
                  <a:pt x="137" y="772"/>
                </a:moveTo>
                <a:cubicBezTo>
                  <a:pt x="138" y="771"/>
                  <a:pt x="137" y="771"/>
                  <a:pt x="137" y="771"/>
                </a:cubicBezTo>
                <a:cubicBezTo>
                  <a:pt x="136" y="771"/>
                  <a:pt x="136" y="771"/>
                  <a:pt x="137" y="772"/>
                </a:cubicBezTo>
                <a:close/>
                <a:moveTo>
                  <a:pt x="137" y="752"/>
                </a:moveTo>
                <a:cubicBezTo>
                  <a:pt x="137" y="751"/>
                  <a:pt x="137" y="751"/>
                  <a:pt x="137" y="751"/>
                </a:cubicBezTo>
                <a:cubicBezTo>
                  <a:pt x="137" y="751"/>
                  <a:pt x="137" y="752"/>
                  <a:pt x="137" y="752"/>
                </a:cubicBezTo>
                <a:close/>
                <a:moveTo>
                  <a:pt x="180" y="707"/>
                </a:moveTo>
                <a:cubicBezTo>
                  <a:pt x="180" y="708"/>
                  <a:pt x="180" y="708"/>
                  <a:pt x="181" y="707"/>
                </a:cubicBezTo>
                <a:cubicBezTo>
                  <a:pt x="180" y="706"/>
                  <a:pt x="180" y="707"/>
                  <a:pt x="180" y="707"/>
                </a:cubicBezTo>
                <a:close/>
                <a:moveTo>
                  <a:pt x="147" y="737"/>
                </a:moveTo>
                <a:cubicBezTo>
                  <a:pt x="147" y="737"/>
                  <a:pt x="147" y="736"/>
                  <a:pt x="147" y="736"/>
                </a:cubicBezTo>
                <a:cubicBezTo>
                  <a:pt x="147" y="736"/>
                  <a:pt x="147" y="736"/>
                  <a:pt x="147" y="736"/>
                </a:cubicBezTo>
                <a:cubicBezTo>
                  <a:pt x="147" y="736"/>
                  <a:pt x="147" y="737"/>
                  <a:pt x="147" y="737"/>
                </a:cubicBezTo>
                <a:close/>
                <a:moveTo>
                  <a:pt x="140" y="740"/>
                </a:moveTo>
                <a:cubicBezTo>
                  <a:pt x="140" y="740"/>
                  <a:pt x="140" y="742"/>
                  <a:pt x="141" y="741"/>
                </a:cubicBezTo>
                <a:cubicBezTo>
                  <a:pt x="140" y="740"/>
                  <a:pt x="141" y="740"/>
                  <a:pt x="140" y="740"/>
                </a:cubicBezTo>
                <a:close/>
                <a:moveTo>
                  <a:pt x="139" y="723"/>
                </a:moveTo>
                <a:cubicBezTo>
                  <a:pt x="139" y="724"/>
                  <a:pt x="139" y="724"/>
                  <a:pt x="139" y="724"/>
                </a:cubicBezTo>
                <a:cubicBezTo>
                  <a:pt x="139" y="724"/>
                  <a:pt x="139" y="725"/>
                  <a:pt x="139" y="725"/>
                </a:cubicBezTo>
                <a:cubicBezTo>
                  <a:pt x="139" y="724"/>
                  <a:pt x="139" y="723"/>
                  <a:pt x="139" y="723"/>
                </a:cubicBezTo>
                <a:close/>
                <a:moveTo>
                  <a:pt x="181" y="680"/>
                </a:move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1" y="678"/>
                  <a:pt x="181" y="678"/>
                </a:cubicBez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0" y="680"/>
                  <a:pt x="181" y="680"/>
                </a:cubicBezTo>
                <a:close/>
                <a:moveTo>
                  <a:pt x="139" y="715"/>
                </a:moveTo>
                <a:cubicBezTo>
                  <a:pt x="138" y="716"/>
                  <a:pt x="138" y="716"/>
                  <a:pt x="138" y="717"/>
                </a:cubicBezTo>
                <a:cubicBezTo>
                  <a:pt x="139" y="716"/>
                  <a:pt x="139" y="716"/>
                  <a:pt x="139" y="715"/>
                </a:cubicBezTo>
                <a:close/>
                <a:moveTo>
                  <a:pt x="138" y="706"/>
                </a:moveTo>
                <a:cubicBezTo>
                  <a:pt x="137" y="706"/>
                  <a:pt x="137" y="708"/>
                  <a:pt x="138" y="707"/>
                </a:cubicBezTo>
                <a:cubicBezTo>
                  <a:pt x="138" y="707"/>
                  <a:pt x="138" y="707"/>
                  <a:pt x="138" y="706"/>
                </a:cubicBezTo>
                <a:close/>
                <a:moveTo>
                  <a:pt x="186" y="639"/>
                </a:moveTo>
                <a:cubicBezTo>
                  <a:pt x="187" y="640"/>
                  <a:pt x="187" y="639"/>
                  <a:pt x="187" y="640"/>
                </a:cubicBezTo>
                <a:cubicBezTo>
                  <a:pt x="187" y="640"/>
                  <a:pt x="188" y="640"/>
                  <a:pt x="188" y="640"/>
                </a:cubicBezTo>
                <a:cubicBezTo>
                  <a:pt x="187" y="639"/>
                  <a:pt x="187" y="638"/>
                  <a:pt x="187" y="638"/>
                </a:cubicBezTo>
                <a:cubicBezTo>
                  <a:pt x="187" y="639"/>
                  <a:pt x="186" y="639"/>
                  <a:pt x="186" y="639"/>
                </a:cubicBezTo>
                <a:close/>
                <a:moveTo>
                  <a:pt x="176" y="643"/>
                </a:moveTo>
                <a:cubicBezTo>
                  <a:pt x="175" y="643"/>
                  <a:pt x="176" y="644"/>
                  <a:pt x="175" y="644"/>
                </a:cubicBezTo>
                <a:cubicBezTo>
                  <a:pt x="176" y="644"/>
                  <a:pt x="176" y="643"/>
                  <a:pt x="176" y="643"/>
                </a:cubicBezTo>
                <a:close/>
                <a:moveTo>
                  <a:pt x="186" y="621"/>
                </a:moveTo>
                <a:cubicBezTo>
                  <a:pt x="186" y="621"/>
                  <a:pt x="186" y="621"/>
                  <a:pt x="186" y="621"/>
                </a:cubicBezTo>
                <a:cubicBezTo>
                  <a:pt x="186" y="621"/>
                  <a:pt x="187" y="620"/>
                  <a:pt x="186" y="620"/>
                </a:cubicBezTo>
                <a:cubicBezTo>
                  <a:pt x="186" y="620"/>
                  <a:pt x="185" y="621"/>
                  <a:pt x="186" y="621"/>
                </a:cubicBezTo>
                <a:cubicBezTo>
                  <a:pt x="186" y="622"/>
                  <a:pt x="186" y="621"/>
                  <a:pt x="186" y="621"/>
                </a:cubicBezTo>
                <a:close/>
                <a:moveTo>
                  <a:pt x="185" y="599"/>
                </a:moveTo>
                <a:cubicBezTo>
                  <a:pt x="185" y="599"/>
                  <a:pt x="184" y="600"/>
                  <a:pt x="185" y="600"/>
                </a:cubicBezTo>
                <a:cubicBezTo>
                  <a:pt x="186" y="600"/>
                  <a:pt x="185" y="599"/>
                  <a:pt x="185" y="598"/>
                </a:cubicBezTo>
                <a:cubicBezTo>
                  <a:pt x="185" y="598"/>
                  <a:pt x="184" y="598"/>
                  <a:pt x="185" y="599"/>
                </a:cubicBezTo>
                <a:close/>
                <a:moveTo>
                  <a:pt x="128" y="650"/>
                </a:moveTo>
                <a:cubicBezTo>
                  <a:pt x="129" y="649"/>
                  <a:pt x="129" y="648"/>
                  <a:pt x="128" y="647"/>
                </a:cubicBezTo>
                <a:cubicBezTo>
                  <a:pt x="127" y="648"/>
                  <a:pt x="128" y="649"/>
                  <a:pt x="128" y="650"/>
                </a:cubicBezTo>
                <a:close/>
                <a:moveTo>
                  <a:pt x="176" y="600"/>
                </a:moveTo>
                <a:cubicBezTo>
                  <a:pt x="177" y="600"/>
                  <a:pt x="177" y="598"/>
                  <a:pt x="176" y="599"/>
                </a:cubicBezTo>
                <a:cubicBezTo>
                  <a:pt x="177" y="599"/>
                  <a:pt x="176" y="599"/>
                  <a:pt x="176" y="600"/>
                </a:cubicBezTo>
                <a:close/>
                <a:moveTo>
                  <a:pt x="128" y="641"/>
                </a:moveTo>
                <a:cubicBezTo>
                  <a:pt x="128" y="642"/>
                  <a:pt x="128" y="642"/>
                  <a:pt x="128" y="642"/>
                </a:cubicBezTo>
                <a:cubicBezTo>
                  <a:pt x="128" y="642"/>
                  <a:pt x="128" y="642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lose/>
                <a:moveTo>
                  <a:pt x="127" y="620"/>
                </a:moveTo>
                <a:cubicBezTo>
                  <a:pt x="127" y="620"/>
                  <a:pt x="127" y="621"/>
                  <a:pt x="127" y="621"/>
                </a:cubicBezTo>
                <a:cubicBezTo>
                  <a:pt x="127" y="620"/>
                  <a:pt x="127" y="620"/>
                  <a:pt x="127" y="620"/>
                </a:cubicBezTo>
                <a:close/>
                <a:moveTo>
                  <a:pt x="183" y="563"/>
                </a:moveTo>
                <a:cubicBezTo>
                  <a:pt x="183" y="563"/>
                  <a:pt x="183" y="563"/>
                  <a:pt x="183" y="563"/>
                </a:cubicBezTo>
                <a:cubicBezTo>
                  <a:pt x="183" y="563"/>
                  <a:pt x="183" y="564"/>
                  <a:pt x="183" y="563"/>
                </a:cubicBezTo>
                <a:close/>
                <a:moveTo>
                  <a:pt x="183" y="549"/>
                </a:moveTo>
                <a:cubicBezTo>
                  <a:pt x="183" y="549"/>
                  <a:pt x="183" y="548"/>
                  <a:pt x="183" y="548"/>
                </a:cubicBezTo>
                <a:cubicBezTo>
                  <a:pt x="183" y="549"/>
                  <a:pt x="182" y="549"/>
                  <a:pt x="182" y="549"/>
                </a:cubicBezTo>
                <a:cubicBezTo>
                  <a:pt x="182" y="549"/>
                  <a:pt x="183" y="549"/>
                  <a:pt x="183" y="549"/>
                </a:cubicBezTo>
                <a:close/>
                <a:moveTo>
                  <a:pt x="181" y="520"/>
                </a:moveTo>
                <a:cubicBezTo>
                  <a:pt x="181" y="521"/>
                  <a:pt x="181" y="522"/>
                  <a:pt x="181" y="522"/>
                </a:cubicBezTo>
                <a:cubicBezTo>
                  <a:pt x="180" y="522"/>
                  <a:pt x="180" y="523"/>
                  <a:pt x="180" y="523"/>
                </a:cubicBezTo>
                <a:cubicBezTo>
                  <a:pt x="181" y="526"/>
                  <a:pt x="179" y="528"/>
                  <a:pt x="182" y="530"/>
                </a:cubicBezTo>
                <a:cubicBezTo>
                  <a:pt x="181" y="531"/>
                  <a:pt x="181" y="533"/>
                  <a:pt x="181" y="534"/>
                </a:cubicBezTo>
                <a:cubicBezTo>
                  <a:pt x="181" y="534"/>
                  <a:pt x="181" y="535"/>
                  <a:pt x="181" y="535"/>
                </a:cubicBezTo>
                <a:cubicBezTo>
                  <a:pt x="181" y="535"/>
                  <a:pt x="181" y="536"/>
                  <a:pt x="181" y="536"/>
                </a:cubicBezTo>
                <a:cubicBezTo>
                  <a:pt x="181" y="537"/>
                  <a:pt x="182" y="537"/>
                  <a:pt x="181" y="537"/>
                </a:cubicBezTo>
                <a:cubicBezTo>
                  <a:pt x="182" y="539"/>
                  <a:pt x="179" y="541"/>
                  <a:pt x="182" y="543"/>
                </a:cubicBezTo>
                <a:cubicBezTo>
                  <a:pt x="182" y="543"/>
                  <a:pt x="182" y="543"/>
                  <a:pt x="182" y="543"/>
                </a:cubicBezTo>
                <a:cubicBezTo>
                  <a:pt x="182" y="544"/>
                  <a:pt x="182" y="544"/>
                  <a:pt x="182" y="544"/>
                </a:cubicBezTo>
                <a:cubicBezTo>
                  <a:pt x="181" y="544"/>
                  <a:pt x="181" y="544"/>
                  <a:pt x="181" y="544"/>
                </a:cubicBezTo>
                <a:cubicBezTo>
                  <a:pt x="182" y="544"/>
                  <a:pt x="181" y="545"/>
                  <a:pt x="182" y="545"/>
                </a:cubicBezTo>
                <a:cubicBezTo>
                  <a:pt x="182" y="545"/>
                  <a:pt x="182" y="545"/>
                  <a:pt x="182" y="545"/>
                </a:cubicBezTo>
                <a:cubicBezTo>
                  <a:pt x="182" y="545"/>
                  <a:pt x="182" y="546"/>
                  <a:pt x="182" y="546"/>
                </a:cubicBezTo>
                <a:cubicBezTo>
                  <a:pt x="182" y="546"/>
                  <a:pt x="181" y="547"/>
                  <a:pt x="182" y="547"/>
                </a:cubicBezTo>
                <a:cubicBezTo>
                  <a:pt x="182" y="547"/>
                  <a:pt x="182" y="548"/>
                  <a:pt x="182" y="548"/>
                </a:cubicBezTo>
                <a:cubicBezTo>
                  <a:pt x="182" y="547"/>
                  <a:pt x="182" y="547"/>
                  <a:pt x="182" y="547"/>
                </a:cubicBezTo>
                <a:cubicBezTo>
                  <a:pt x="182" y="547"/>
                  <a:pt x="182" y="546"/>
                  <a:pt x="182" y="546"/>
                </a:cubicBezTo>
                <a:cubicBezTo>
                  <a:pt x="182" y="546"/>
                  <a:pt x="182" y="546"/>
                  <a:pt x="182" y="546"/>
                </a:cubicBezTo>
                <a:cubicBezTo>
                  <a:pt x="183" y="545"/>
                  <a:pt x="183" y="544"/>
                  <a:pt x="183" y="544"/>
                </a:cubicBezTo>
                <a:cubicBezTo>
                  <a:pt x="183" y="544"/>
                  <a:pt x="183" y="544"/>
                  <a:pt x="183" y="544"/>
                </a:cubicBezTo>
                <a:cubicBezTo>
                  <a:pt x="183" y="543"/>
                  <a:pt x="183" y="543"/>
                  <a:pt x="183" y="542"/>
                </a:cubicBezTo>
                <a:cubicBezTo>
                  <a:pt x="183" y="542"/>
                  <a:pt x="183" y="542"/>
                  <a:pt x="183" y="542"/>
                </a:cubicBezTo>
                <a:cubicBezTo>
                  <a:pt x="183" y="542"/>
                  <a:pt x="183" y="541"/>
                  <a:pt x="183" y="540"/>
                </a:cubicBezTo>
                <a:cubicBezTo>
                  <a:pt x="183" y="539"/>
                  <a:pt x="183" y="539"/>
                  <a:pt x="183" y="538"/>
                </a:cubicBezTo>
                <a:cubicBezTo>
                  <a:pt x="183" y="538"/>
                  <a:pt x="183" y="538"/>
                  <a:pt x="183" y="537"/>
                </a:cubicBezTo>
                <a:cubicBezTo>
                  <a:pt x="183" y="536"/>
                  <a:pt x="182" y="534"/>
                  <a:pt x="183" y="534"/>
                </a:cubicBezTo>
                <a:cubicBezTo>
                  <a:pt x="182" y="534"/>
                  <a:pt x="183" y="534"/>
                  <a:pt x="182" y="533"/>
                </a:cubicBezTo>
                <a:cubicBezTo>
                  <a:pt x="183" y="530"/>
                  <a:pt x="181" y="526"/>
                  <a:pt x="182" y="523"/>
                </a:cubicBezTo>
                <a:cubicBezTo>
                  <a:pt x="182" y="523"/>
                  <a:pt x="182" y="523"/>
                  <a:pt x="182" y="522"/>
                </a:cubicBezTo>
                <a:cubicBezTo>
                  <a:pt x="181" y="522"/>
                  <a:pt x="181" y="522"/>
                  <a:pt x="181" y="522"/>
                </a:cubicBezTo>
                <a:cubicBezTo>
                  <a:pt x="182" y="522"/>
                  <a:pt x="182" y="521"/>
                  <a:pt x="181" y="520"/>
                </a:cubicBezTo>
                <a:cubicBezTo>
                  <a:pt x="181" y="520"/>
                  <a:pt x="181" y="520"/>
                  <a:pt x="181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182" y="519"/>
                  <a:pt x="181" y="518"/>
                  <a:pt x="181" y="517"/>
                </a:cubicBezTo>
                <a:cubicBezTo>
                  <a:pt x="180" y="518"/>
                  <a:pt x="180" y="519"/>
                  <a:pt x="180" y="520"/>
                </a:cubicBezTo>
                <a:cubicBezTo>
                  <a:pt x="181" y="520"/>
                  <a:pt x="181" y="520"/>
                  <a:pt x="181" y="520"/>
                </a:cubicBezTo>
                <a:close/>
                <a:moveTo>
                  <a:pt x="183" y="547"/>
                </a:moveTo>
                <a:cubicBezTo>
                  <a:pt x="183" y="547"/>
                  <a:pt x="183" y="546"/>
                  <a:pt x="183" y="546"/>
                </a:cubicBezTo>
                <a:cubicBezTo>
                  <a:pt x="183" y="546"/>
                  <a:pt x="183" y="546"/>
                  <a:pt x="182" y="547"/>
                </a:cubicBezTo>
                <a:cubicBezTo>
                  <a:pt x="183" y="547"/>
                  <a:pt x="183" y="547"/>
                  <a:pt x="183" y="547"/>
                </a:cubicBezTo>
                <a:close/>
                <a:moveTo>
                  <a:pt x="174" y="537"/>
                </a:moveTo>
                <a:cubicBezTo>
                  <a:pt x="174" y="537"/>
                  <a:pt x="175" y="536"/>
                  <a:pt x="174" y="536"/>
                </a:cubicBezTo>
                <a:cubicBezTo>
                  <a:pt x="173" y="536"/>
                  <a:pt x="174" y="538"/>
                  <a:pt x="174" y="537"/>
                </a:cubicBezTo>
                <a:close/>
                <a:moveTo>
                  <a:pt x="174" y="534"/>
                </a:moveTo>
                <a:cubicBezTo>
                  <a:pt x="174" y="534"/>
                  <a:pt x="174" y="535"/>
                  <a:pt x="174" y="535"/>
                </a:cubicBezTo>
                <a:cubicBezTo>
                  <a:pt x="174" y="535"/>
                  <a:pt x="175" y="534"/>
                  <a:pt x="174" y="534"/>
                </a:cubicBezTo>
                <a:close/>
                <a:moveTo>
                  <a:pt x="179" y="474"/>
                </a:moveTo>
                <a:cubicBezTo>
                  <a:pt x="180" y="474"/>
                  <a:pt x="180" y="473"/>
                  <a:pt x="180" y="472"/>
                </a:cubicBezTo>
                <a:cubicBezTo>
                  <a:pt x="180" y="473"/>
                  <a:pt x="179" y="473"/>
                  <a:pt x="179" y="473"/>
                </a:cubicBezTo>
                <a:cubicBezTo>
                  <a:pt x="180" y="473"/>
                  <a:pt x="179" y="474"/>
                  <a:pt x="179" y="474"/>
                </a:cubicBezTo>
                <a:close/>
                <a:moveTo>
                  <a:pt x="166" y="486"/>
                </a:moveTo>
                <a:cubicBezTo>
                  <a:pt x="166" y="486"/>
                  <a:pt x="166" y="486"/>
                  <a:pt x="166" y="487"/>
                </a:cubicBezTo>
                <a:cubicBezTo>
                  <a:pt x="166" y="486"/>
                  <a:pt x="166" y="485"/>
                  <a:pt x="166" y="486"/>
                </a:cubicBezTo>
                <a:close/>
                <a:moveTo>
                  <a:pt x="172" y="473"/>
                </a:moveTo>
                <a:cubicBezTo>
                  <a:pt x="172" y="473"/>
                  <a:pt x="172" y="473"/>
                  <a:pt x="172" y="473"/>
                </a:cubicBezTo>
                <a:cubicBezTo>
                  <a:pt x="172" y="471"/>
                  <a:pt x="171" y="474"/>
                  <a:pt x="172" y="473"/>
                </a:cubicBezTo>
                <a:close/>
                <a:moveTo>
                  <a:pt x="366" y="291"/>
                </a:moveTo>
                <a:cubicBezTo>
                  <a:pt x="366" y="291"/>
                  <a:pt x="366" y="291"/>
                  <a:pt x="365" y="292"/>
                </a:cubicBezTo>
                <a:cubicBezTo>
                  <a:pt x="366" y="293"/>
                  <a:pt x="367" y="292"/>
                  <a:pt x="366" y="291"/>
                </a:cubicBezTo>
                <a:close/>
                <a:moveTo>
                  <a:pt x="168" y="401"/>
                </a:moveTo>
                <a:cubicBezTo>
                  <a:pt x="169" y="401"/>
                  <a:pt x="168" y="400"/>
                  <a:pt x="168" y="400"/>
                </a:cubicBezTo>
                <a:cubicBezTo>
                  <a:pt x="168" y="400"/>
                  <a:pt x="168" y="401"/>
                  <a:pt x="168" y="401"/>
                </a:cubicBezTo>
                <a:close/>
                <a:moveTo>
                  <a:pt x="161" y="359"/>
                </a:moveTo>
                <a:cubicBezTo>
                  <a:pt x="161" y="359"/>
                  <a:pt x="161" y="359"/>
                  <a:pt x="161" y="358"/>
                </a:cubicBezTo>
                <a:cubicBezTo>
                  <a:pt x="161" y="358"/>
                  <a:pt x="161" y="360"/>
                  <a:pt x="161" y="359"/>
                </a:cubicBezTo>
                <a:close/>
                <a:moveTo>
                  <a:pt x="161" y="342"/>
                </a:moveTo>
                <a:cubicBezTo>
                  <a:pt x="161" y="342"/>
                  <a:pt x="161" y="341"/>
                  <a:pt x="161" y="341"/>
                </a:cubicBezTo>
                <a:cubicBezTo>
                  <a:pt x="161" y="341"/>
                  <a:pt x="161" y="341"/>
                  <a:pt x="161" y="341"/>
                </a:cubicBezTo>
                <a:cubicBezTo>
                  <a:pt x="160" y="341"/>
                  <a:pt x="160" y="341"/>
                  <a:pt x="160" y="341"/>
                </a:cubicBezTo>
                <a:cubicBezTo>
                  <a:pt x="160" y="341"/>
                  <a:pt x="160" y="341"/>
                  <a:pt x="161" y="342"/>
                </a:cubicBezTo>
                <a:close/>
                <a:moveTo>
                  <a:pt x="161" y="322"/>
                </a:moveTo>
                <a:cubicBezTo>
                  <a:pt x="160" y="321"/>
                  <a:pt x="161" y="320"/>
                  <a:pt x="160" y="320"/>
                </a:cubicBezTo>
                <a:cubicBezTo>
                  <a:pt x="160" y="321"/>
                  <a:pt x="160" y="322"/>
                  <a:pt x="161" y="322"/>
                </a:cubicBezTo>
                <a:close/>
                <a:moveTo>
                  <a:pt x="160" y="310"/>
                </a:moveTo>
                <a:cubicBezTo>
                  <a:pt x="161" y="310"/>
                  <a:pt x="161" y="309"/>
                  <a:pt x="160" y="309"/>
                </a:cubicBezTo>
                <a:cubicBezTo>
                  <a:pt x="159" y="309"/>
                  <a:pt x="160" y="310"/>
                  <a:pt x="160" y="310"/>
                </a:cubicBezTo>
                <a:close/>
                <a:moveTo>
                  <a:pt x="160" y="282"/>
                </a:moveTo>
                <a:cubicBezTo>
                  <a:pt x="160" y="281"/>
                  <a:pt x="160" y="281"/>
                  <a:pt x="159" y="281"/>
                </a:cubicBezTo>
                <a:cubicBezTo>
                  <a:pt x="159" y="281"/>
                  <a:pt x="159" y="282"/>
                  <a:pt x="160" y="282"/>
                </a:cubicBezTo>
                <a:close/>
                <a:moveTo>
                  <a:pt x="106" y="296"/>
                </a:moveTo>
                <a:cubicBezTo>
                  <a:pt x="106" y="296"/>
                  <a:pt x="106" y="296"/>
                  <a:pt x="106" y="295"/>
                </a:cubicBezTo>
                <a:cubicBezTo>
                  <a:pt x="105" y="296"/>
                  <a:pt x="105" y="297"/>
                  <a:pt x="106" y="296"/>
                </a:cubicBezTo>
                <a:close/>
                <a:moveTo>
                  <a:pt x="106" y="232"/>
                </a:moveTo>
                <a:cubicBezTo>
                  <a:pt x="106" y="231"/>
                  <a:pt x="106" y="231"/>
                  <a:pt x="106" y="230"/>
                </a:cubicBezTo>
                <a:cubicBezTo>
                  <a:pt x="105" y="231"/>
                  <a:pt x="105" y="232"/>
                  <a:pt x="106" y="232"/>
                </a:cubicBezTo>
                <a:close/>
                <a:moveTo>
                  <a:pt x="163" y="134"/>
                </a:moveTo>
                <a:cubicBezTo>
                  <a:pt x="163" y="134"/>
                  <a:pt x="163" y="133"/>
                  <a:pt x="163" y="133"/>
                </a:cubicBezTo>
                <a:cubicBezTo>
                  <a:pt x="162" y="133"/>
                  <a:pt x="162" y="134"/>
                  <a:pt x="163" y="134"/>
                </a:cubicBezTo>
                <a:close/>
                <a:moveTo>
                  <a:pt x="163" y="116"/>
                </a:moveTo>
                <a:cubicBezTo>
                  <a:pt x="164" y="116"/>
                  <a:pt x="164" y="115"/>
                  <a:pt x="163" y="115"/>
                </a:cubicBezTo>
                <a:cubicBezTo>
                  <a:pt x="163" y="115"/>
                  <a:pt x="163" y="116"/>
                  <a:pt x="163" y="116"/>
                </a:cubicBezTo>
                <a:close/>
                <a:moveTo>
                  <a:pt x="147" y="1150"/>
                </a:moveTo>
                <a:cubicBezTo>
                  <a:pt x="147" y="1151"/>
                  <a:pt x="147" y="1152"/>
                  <a:pt x="147" y="1153"/>
                </a:cubicBezTo>
                <a:cubicBezTo>
                  <a:pt x="146" y="1152"/>
                  <a:pt x="146" y="1152"/>
                  <a:pt x="145" y="1152"/>
                </a:cubicBezTo>
                <a:cubicBezTo>
                  <a:pt x="141" y="1154"/>
                  <a:pt x="137" y="1151"/>
                  <a:pt x="133" y="1150"/>
                </a:cubicBezTo>
                <a:cubicBezTo>
                  <a:pt x="132" y="1151"/>
                  <a:pt x="133" y="1152"/>
                  <a:pt x="134" y="1152"/>
                </a:cubicBezTo>
                <a:cubicBezTo>
                  <a:pt x="132" y="1155"/>
                  <a:pt x="134" y="1160"/>
                  <a:pt x="129" y="1160"/>
                </a:cubicBezTo>
                <a:cubicBezTo>
                  <a:pt x="129" y="1158"/>
                  <a:pt x="129" y="1157"/>
                  <a:pt x="128" y="1155"/>
                </a:cubicBezTo>
                <a:cubicBezTo>
                  <a:pt x="128" y="1155"/>
                  <a:pt x="129" y="1154"/>
                  <a:pt x="129" y="1154"/>
                </a:cubicBezTo>
                <a:cubicBezTo>
                  <a:pt x="128" y="1153"/>
                  <a:pt x="128" y="1152"/>
                  <a:pt x="128" y="1151"/>
                </a:cubicBezTo>
                <a:cubicBezTo>
                  <a:pt x="128" y="1149"/>
                  <a:pt x="128" y="1148"/>
                  <a:pt x="128" y="1146"/>
                </a:cubicBezTo>
                <a:cubicBezTo>
                  <a:pt x="128" y="1145"/>
                  <a:pt x="128" y="1144"/>
                  <a:pt x="128" y="1142"/>
                </a:cubicBezTo>
                <a:cubicBezTo>
                  <a:pt x="128" y="1141"/>
                  <a:pt x="129" y="1139"/>
                  <a:pt x="129" y="1137"/>
                </a:cubicBezTo>
                <a:cubicBezTo>
                  <a:pt x="129" y="1136"/>
                  <a:pt x="128" y="1134"/>
                  <a:pt x="128" y="1133"/>
                </a:cubicBezTo>
                <a:cubicBezTo>
                  <a:pt x="128" y="1131"/>
                  <a:pt x="129" y="1129"/>
                  <a:pt x="129" y="1127"/>
                </a:cubicBezTo>
                <a:cubicBezTo>
                  <a:pt x="129" y="1121"/>
                  <a:pt x="130" y="1115"/>
                  <a:pt x="130" y="1110"/>
                </a:cubicBezTo>
                <a:cubicBezTo>
                  <a:pt x="130" y="1109"/>
                  <a:pt x="130" y="1109"/>
                  <a:pt x="130" y="1108"/>
                </a:cubicBezTo>
                <a:cubicBezTo>
                  <a:pt x="131" y="1105"/>
                  <a:pt x="129" y="1103"/>
                  <a:pt x="131" y="1100"/>
                </a:cubicBezTo>
                <a:cubicBezTo>
                  <a:pt x="130" y="1097"/>
                  <a:pt x="131" y="1093"/>
                  <a:pt x="131" y="1090"/>
                </a:cubicBezTo>
                <a:cubicBezTo>
                  <a:pt x="131" y="1088"/>
                  <a:pt x="131" y="1086"/>
                  <a:pt x="131" y="1084"/>
                </a:cubicBezTo>
                <a:cubicBezTo>
                  <a:pt x="132" y="1079"/>
                  <a:pt x="132" y="1075"/>
                  <a:pt x="132" y="1071"/>
                </a:cubicBezTo>
                <a:cubicBezTo>
                  <a:pt x="133" y="1070"/>
                  <a:pt x="132" y="1069"/>
                  <a:pt x="132" y="1068"/>
                </a:cubicBezTo>
                <a:cubicBezTo>
                  <a:pt x="132" y="1065"/>
                  <a:pt x="133" y="1063"/>
                  <a:pt x="133" y="1061"/>
                </a:cubicBezTo>
                <a:cubicBezTo>
                  <a:pt x="133" y="1060"/>
                  <a:pt x="132" y="1060"/>
                  <a:pt x="132" y="1059"/>
                </a:cubicBezTo>
                <a:cubicBezTo>
                  <a:pt x="132" y="1058"/>
                  <a:pt x="133" y="1056"/>
                  <a:pt x="133" y="1055"/>
                </a:cubicBezTo>
                <a:cubicBezTo>
                  <a:pt x="133" y="1051"/>
                  <a:pt x="132" y="1047"/>
                  <a:pt x="133" y="1043"/>
                </a:cubicBezTo>
                <a:cubicBezTo>
                  <a:pt x="133" y="1041"/>
                  <a:pt x="132" y="1040"/>
                  <a:pt x="133" y="1038"/>
                </a:cubicBezTo>
                <a:cubicBezTo>
                  <a:pt x="132" y="1036"/>
                  <a:pt x="133" y="1033"/>
                  <a:pt x="133" y="1031"/>
                </a:cubicBezTo>
                <a:cubicBezTo>
                  <a:pt x="133" y="1031"/>
                  <a:pt x="133" y="1031"/>
                  <a:pt x="133" y="1030"/>
                </a:cubicBezTo>
                <a:cubicBezTo>
                  <a:pt x="133" y="1027"/>
                  <a:pt x="134" y="1025"/>
                  <a:pt x="133" y="1022"/>
                </a:cubicBezTo>
                <a:cubicBezTo>
                  <a:pt x="133" y="1022"/>
                  <a:pt x="134" y="1021"/>
                  <a:pt x="134" y="1021"/>
                </a:cubicBezTo>
                <a:cubicBezTo>
                  <a:pt x="134" y="1020"/>
                  <a:pt x="134" y="1018"/>
                  <a:pt x="134" y="1018"/>
                </a:cubicBezTo>
                <a:cubicBezTo>
                  <a:pt x="134" y="1016"/>
                  <a:pt x="133" y="1012"/>
                  <a:pt x="134" y="1009"/>
                </a:cubicBezTo>
                <a:cubicBezTo>
                  <a:pt x="134" y="1006"/>
                  <a:pt x="134" y="1003"/>
                  <a:pt x="135" y="1000"/>
                </a:cubicBezTo>
                <a:cubicBezTo>
                  <a:pt x="134" y="999"/>
                  <a:pt x="135" y="999"/>
                  <a:pt x="134" y="998"/>
                </a:cubicBezTo>
                <a:cubicBezTo>
                  <a:pt x="135" y="991"/>
                  <a:pt x="134" y="984"/>
                  <a:pt x="135" y="977"/>
                </a:cubicBezTo>
                <a:cubicBezTo>
                  <a:pt x="133" y="973"/>
                  <a:pt x="135" y="970"/>
                  <a:pt x="134" y="967"/>
                </a:cubicBezTo>
                <a:cubicBezTo>
                  <a:pt x="134" y="966"/>
                  <a:pt x="134" y="966"/>
                  <a:pt x="135" y="965"/>
                </a:cubicBezTo>
                <a:cubicBezTo>
                  <a:pt x="134" y="955"/>
                  <a:pt x="135" y="945"/>
                  <a:pt x="135" y="935"/>
                </a:cubicBezTo>
                <a:cubicBezTo>
                  <a:pt x="135" y="928"/>
                  <a:pt x="135" y="921"/>
                  <a:pt x="135" y="913"/>
                </a:cubicBezTo>
                <a:cubicBezTo>
                  <a:pt x="135" y="908"/>
                  <a:pt x="135" y="904"/>
                  <a:pt x="136" y="899"/>
                </a:cubicBezTo>
                <a:cubicBezTo>
                  <a:pt x="135" y="897"/>
                  <a:pt x="135" y="894"/>
                  <a:pt x="135" y="891"/>
                </a:cubicBezTo>
                <a:cubicBezTo>
                  <a:pt x="135" y="888"/>
                  <a:pt x="135" y="885"/>
                  <a:pt x="135" y="883"/>
                </a:cubicBezTo>
                <a:cubicBezTo>
                  <a:pt x="135" y="883"/>
                  <a:pt x="135" y="883"/>
                  <a:pt x="135" y="883"/>
                </a:cubicBezTo>
                <a:cubicBezTo>
                  <a:pt x="136" y="873"/>
                  <a:pt x="135" y="864"/>
                  <a:pt x="135" y="854"/>
                </a:cubicBezTo>
                <a:cubicBezTo>
                  <a:pt x="135" y="846"/>
                  <a:pt x="135" y="838"/>
                  <a:pt x="135" y="830"/>
                </a:cubicBezTo>
                <a:cubicBezTo>
                  <a:pt x="135" y="830"/>
                  <a:pt x="135" y="829"/>
                  <a:pt x="135" y="829"/>
                </a:cubicBezTo>
                <a:cubicBezTo>
                  <a:pt x="134" y="828"/>
                  <a:pt x="134" y="827"/>
                  <a:pt x="134" y="826"/>
                </a:cubicBezTo>
                <a:cubicBezTo>
                  <a:pt x="134" y="825"/>
                  <a:pt x="135" y="825"/>
                  <a:pt x="135" y="825"/>
                </a:cubicBezTo>
                <a:cubicBezTo>
                  <a:pt x="135" y="824"/>
                  <a:pt x="134" y="824"/>
                  <a:pt x="134" y="824"/>
                </a:cubicBezTo>
                <a:cubicBezTo>
                  <a:pt x="134" y="821"/>
                  <a:pt x="134" y="817"/>
                  <a:pt x="134" y="814"/>
                </a:cubicBezTo>
                <a:cubicBezTo>
                  <a:pt x="134" y="814"/>
                  <a:pt x="134" y="814"/>
                  <a:pt x="134" y="814"/>
                </a:cubicBezTo>
                <a:cubicBezTo>
                  <a:pt x="134" y="805"/>
                  <a:pt x="133" y="796"/>
                  <a:pt x="133" y="787"/>
                </a:cubicBezTo>
                <a:cubicBezTo>
                  <a:pt x="132" y="770"/>
                  <a:pt x="132" y="753"/>
                  <a:pt x="130" y="735"/>
                </a:cubicBezTo>
                <a:cubicBezTo>
                  <a:pt x="130" y="735"/>
                  <a:pt x="130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2" y="753"/>
                  <a:pt x="133" y="770"/>
                  <a:pt x="134" y="787"/>
                </a:cubicBezTo>
                <a:cubicBezTo>
                  <a:pt x="134" y="796"/>
                  <a:pt x="135" y="805"/>
                  <a:pt x="135" y="814"/>
                </a:cubicBezTo>
                <a:cubicBezTo>
                  <a:pt x="135" y="814"/>
                  <a:pt x="136" y="816"/>
                  <a:pt x="136" y="817"/>
                </a:cubicBezTo>
                <a:cubicBezTo>
                  <a:pt x="136" y="818"/>
                  <a:pt x="136" y="820"/>
                  <a:pt x="136" y="821"/>
                </a:cubicBezTo>
                <a:cubicBezTo>
                  <a:pt x="136" y="823"/>
                  <a:pt x="135" y="825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7"/>
                  <a:pt x="136" y="828"/>
                  <a:pt x="136" y="830"/>
                </a:cubicBezTo>
                <a:cubicBezTo>
                  <a:pt x="136" y="830"/>
                  <a:pt x="136" y="830"/>
                  <a:pt x="136" y="830"/>
                </a:cubicBezTo>
                <a:cubicBezTo>
                  <a:pt x="136" y="838"/>
                  <a:pt x="136" y="846"/>
                  <a:pt x="136" y="854"/>
                </a:cubicBezTo>
                <a:cubicBezTo>
                  <a:pt x="136" y="864"/>
                  <a:pt x="137" y="873"/>
                  <a:pt x="136" y="883"/>
                </a:cubicBezTo>
                <a:cubicBezTo>
                  <a:pt x="136" y="883"/>
                  <a:pt x="136" y="883"/>
                  <a:pt x="136" y="883"/>
                </a:cubicBezTo>
                <a:cubicBezTo>
                  <a:pt x="137" y="884"/>
                  <a:pt x="137" y="886"/>
                  <a:pt x="137" y="887"/>
                </a:cubicBezTo>
                <a:cubicBezTo>
                  <a:pt x="137" y="890"/>
                  <a:pt x="137" y="894"/>
                  <a:pt x="137" y="896"/>
                </a:cubicBezTo>
                <a:cubicBezTo>
                  <a:pt x="137" y="897"/>
                  <a:pt x="138" y="898"/>
                  <a:pt x="138" y="897"/>
                </a:cubicBezTo>
                <a:cubicBezTo>
                  <a:pt x="138" y="895"/>
                  <a:pt x="137" y="893"/>
                  <a:pt x="138" y="891"/>
                </a:cubicBezTo>
                <a:cubicBezTo>
                  <a:pt x="138" y="891"/>
                  <a:pt x="138" y="891"/>
                  <a:pt x="138" y="891"/>
                </a:cubicBezTo>
                <a:cubicBezTo>
                  <a:pt x="138" y="889"/>
                  <a:pt x="137" y="887"/>
                  <a:pt x="139" y="886"/>
                </a:cubicBezTo>
                <a:cubicBezTo>
                  <a:pt x="139" y="885"/>
                  <a:pt x="138" y="885"/>
                  <a:pt x="138" y="884"/>
                </a:cubicBezTo>
                <a:cubicBezTo>
                  <a:pt x="140" y="882"/>
                  <a:pt x="138" y="879"/>
                  <a:pt x="139" y="876"/>
                </a:cubicBezTo>
                <a:cubicBezTo>
                  <a:pt x="138" y="875"/>
                  <a:pt x="139" y="873"/>
                  <a:pt x="138" y="872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9" y="873"/>
                  <a:pt x="138" y="874"/>
                </a:cubicBezTo>
                <a:cubicBezTo>
                  <a:pt x="138" y="874"/>
                  <a:pt x="138" y="874"/>
                  <a:pt x="138" y="874"/>
                </a:cubicBezTo>
                <a:cubicBezTo>
                  <a:pt x="138" y="874"/>
                  <a:pt x="138" y="874"/>
                  <a:pt x="138" y="873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8" y="872"/>
                  <a:pt x="138" y="872"/>
                </a:cubicBezTo>
                <a:cubicBezTo>
                  <a:pt x="138" y="872"/>
                  <a:pt x="138" y="872"/>
                  <a:pt x="138" y="872"/>
                </a:cubicBezTo>
                <a:cubicBezTo>
                  <a:pt x="137" y="872"/>
                  <a:pt x="139" y="872"/>
                  <a:pt x="139" y="871"/>
                </a:cubicBezTo>
                <a:cubicBezTo>
                  <a:pt x="138" y="871"/>
                  <a:pt x="138" y="870"/>
                  <a:pt x="138" y="870"/>
                </a:cubicBezTo>
                <a:cubicBezTo>
                  <a:pt x="139" y="870"/>
                  <a:pt x="138" y="869"/>
                  <a:pt x="139" y="868"/>
                </a:cubicBezTo>
                <a:cubicBezTo>
                  <a:pt x="139" y="868"/>
                  <a:pt x="139" y="867"/>
                  <a:pt x="138" y="867"/>
                </a:cubicBezTo>
                <a:cubicBezTo>
                  <a:pt x="140" y="865"/>
                  <a:pt x="138" y="862"/>
                  <a:pt x="139" y="860"/>
                </a:cubicBezTo>
                <a:cubicBezTo>
                  <a:pt x="139" y="860"/>
                  <a:pt x="139" y="860"/>
                  <a:pt x="138" y="859"/>
                </a:cubicBezTo>
                <a:cubicBezTo>
                  <a:pt x="139" y="859"/>
                  <a:pt x="139" y="858"/>
                  <a:pt x="139" y="857"/>
                </a:cubicBezTo>
                <a:cubicBezTo>
                  <a:pt x="139" y="856"/>
                  <a:pt x="138" y="855"/>
                  <a:pt x="138" y="854"/>
                </a:cubicBezTo>
                <a:cubicBezTo>
                  <a:pt x="138" y="853"/>
                  <a:pt x="139" y="852"/>
                  <a:pt x="138" y="851"/>
                </a:cubicBezTo>
                <a:cubicBezTo>
                  <a:pt x="139" y="851"/>
                  <a:pt x="139" y="851"/>
                  <a:pt x="139" y="851"/>
                </a:cubicBezTo>
                <a:cubicBezTo>
                  <a:pt x="138" y="851"/>
                  <a:pt x="138" y="851"/>
                  <a:pt x="138" y="851"/>
                </a:cubicBezTo>
                <a:cubicBezTo>
                  <a:pt x="139" y="850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9"/>
                  <a:pt x="138" y="848"/>
                  <a:pt x="137" y="848"/>
                </a:cubicBezTo>
                <a:cubicBezTo>
                  <a:pt x="137" y="848"/>
                  <a:pt x="137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9" y="848"/>
                  <a:pt x="139" y="848"/>
                </a:cubicBezTo>
                <a:cubicBezTo>
                  <a:pt x="139" y="847"/>
                  <a:pt x="138" y="846"/>
                  <a:pt x="138" y="846"/>
                </a:cubicBezTo>
                <a:cubicBezTo>
                  <a:pt x="139" y="845"/>
                  <a:pt x="138" y="845"/>
                  <a:pt x="139" y="844"/>
                </a:cubicBezTo>
                <a:cubicBezTo>
                  <a:pt x="138" y="844"/>
                  <a:pt x="139" y="844"/>
                  <a:pt x="138" y="843"/>
                </a:cubicBezTo>
                <a:cubicBezTo>
                  <a:pt x="139" y="842"/>
                  <a:pt x="139" y="841"/>
                  <a:pt x="138" y="840"/>
                </a:cubicBezTo>
                <a:cubicBezTo>
                  <a:pt x="139" y="837"/>
                  <a:pt x="138" y="835"/>
                  <a:pt x="139" y="833"/>
                </a:cubicBezTo>
                <a:cubicBezTo>
                  <a:pt x="138" y="832"/>
                  <a:pt x="137" y="830"/>
                  <a:pt x="137" y="830"/>
                </a:cubicBezTo>
                <a:cubicBezTo>
                  <a:pt x="137" y="829"/>
                  <a:pt x="138" y="829"/>
                  <a:pt x="137" y="829"/>
                </a:cubicBezTo>
                <a:cubicBezTo>
                  <a:pt x="137" y="829"/>
                  <a:pt x="137" y="829"/>
                  <a:pt x="137" y="829"/>
                </a:cubicBezTo>
                <a:cubicBezTo>
                  <a:pt x="136" y="828"/>
                  <a:pt x="137" y="828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6" y="827"/>
                  <a:pt x="136" y="827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7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7" y="825"/>
                  <a:pt x="137" y="825"/>
                </a:cubicBezTo>
                <a:cubicBezTo>
                  <a:pt x="137" y="825"/>
                  <a:pt x="137" y="824"/>
                  <a:pt x="137" y="824"/>
                </a:cubicBezTo>
                <a:cubicBezTo>
                  <a:pt x="137" y="823"/>
                  <a:pt x="139" y="822"/>
                  <a:pt x="138" y="821"/>
                </a:cubicBezTo>
                <a:cubicBezTo>
                  <a:pt x="139" y="816"/>
                  <a:pt x="137" y="811"/>
                  <a:pt x="138" y="806"/>
                </a:cubicBezTo>
                <a:cubicBezTo>
                  <a:pt x="138" y="804"/>
                  <a:pt x="137" y="803"/>
                  <a:pt x="138" y="801"/>
                </a:cubicBezTo>
                <a:cubicBezTo>
                  <a:pt x="137" y="798"/>
                  <a:pt x="138" y="796"/>
                  <a:pt x="137" y="794"/>
                </a:cubicBezTo>
                <a:cubicBezTo>
                  <a:pt x="138" y="793"/>
                  <a:pt x="138" y="793"/>
                  <a:pt x="139" y="793"/>
                </a:cubicBezTo>
                <a:cubicBezTo>
                  <a:pt x="138" y="792"/>
                  <a:pt x="139" y="790"/>
                  <a:pt x="137" y="790"/>
                </a:cubicBezTo>
                <a:cubicBezTo>
                  <a:pt x="138" y="789"/>
                  <a:pt x="139" y="789"/>
                  <a:pt x="139" y="789"/>
                </a:cubicBezTo>
                <a:cubicBezTo>
                  <a:pt x="138" y="783"/>
                  <a:pt x="138" y="779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9" y="775"/>
                  <a:pt x="139" y="775"/>
                  <a:pt x="139" y="775"/>
                </a:cubicBezTo>
                <a:cubicBezTo>
                  <a:pt x="139" y="779"/>
                  <a:pt x="139" y="783"/>
                  <a:pt x="140" y="789"/>
                </a:cubicBezTo>
                <a:cubicBezTo>
                  <a:pt x="140" y="789"/>
                  <a:pt x="140" y="789"/>
                  <a:pt x="140" y="789"/>
                </a:cubicBezTo>
                <a:cubicBezTo>
                  <a:pt x="141" y="793"/>
                  <a:pt x="140" y="798"/>
                  <a:pt x="141" y="803"/>
                </a:cubicBezTo>
                <a:cubicBezTo>
                  <a:pt x="141" y="803"/>
                  <a:pt x="141" y="804"/>
                  <a:pt x="140" y="804"/>
                </a:cubicBezTo>
                <a:cubicBezTo>
                  <a:pt x="142" y="806"/>
                  <a:pt x="140" y="808"/>
                  <a:pt x="141" y="810"/>
                </a:cubicBezTo>
                <a:cubicBezTo>
                  <a:pt x="141" y="808"/>
                  <a:pt x="143" y="807"/>
                  <a:pt x="141" y="806"/>
                </a:cubicBezTo>
                <a:cubicBezTo>
                  <a:pt x="143" y="805"/>
                  <a:pt x="142" y="803"/>
                  <a:pt x="142" y="801"/>
                </a:cubicBezTo>
                <a:cubicBezTo>
                  <a:pt x="142" y="799"/>
                  <a:pt x="142" y="797"/>
                  <a:pt x="142" y="794"/>
                </a:cubicBezTo>
                <a:cubicBezTo>
                  <a:pt x="142" y="793"/>
                  <a:pt x="141" y="791"/>
                  <a:pt x="141" y="790"/>
                </a:cubicBezTo>
                <a:cubicBezTo>
                  <a:pt x="141" y="789"/>
                  <a:pt x="142" y="786"/>
                  <a:pt x="142" y="784"/>
                </a:cubicBezTo>
                <a:cubicBezTo>
                  <a:pt x="142" y="783"/>
                  <a:pt x="141" y="783"/>
                  <a:pt x="141" y="782"/>
                </a:cubicBezTo>
                <a:cubicBezTo>
                  <a:pt x="141" y="781"/>
                  <a:pt x="142" y="780"/>
                  <a:pt x="142" y="780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2" y="780"/>
                  <a:pt x="142" y="779"/>
                  <a:pt x="142" y="779"/>
                </a:cubicBezTo>
                <a:cubicBezTo>
                  <a:pt x="142" y="779"/>
                  <a:pt x="141" y="779"/>
                  <a:pt x="141" y="778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40" y="775"/>
                  <a:pt x="141" y="771"/>
                  <a:pt x="140" y="768"/>
                </a:cubicBezTo>
                <a:cubicBezTo>
                  <a:pt x="141" y="768"/>
                  <a:pt x="141" y="767"/>
                  <a:pt x="141" y="767"/>
                </a:cubicBezTo>
                <a:cubicBezTo>
                  <a:pt x="141" y="766"/>
                  <a:pt x="141" y="765"/>
                  <a:pt x="141" y="765"/>
                </a:cubicBezTo>
                <a:cubicBezTo>
                  <a:pt x="141" y="764"/>
                  <a:pt x="141" y="764"/>
                  <a:pt x="141" y="763"/>
                </a:cubicBezTo>
                <a:cubicBezTo>
                  <a:pt x="141" y="762"/>
                  <a:pt x="140" y="762"/>
                  <a:pt x="141" y="762"/>
                </a:cubicBezTo>
                <a:cubicBezTo>
                  <a:pt x="141" y="762"/>
                  <a:pt x="141" y="762"/>
                  <a:pt x="141" y="762"/>
                </a:cubicBezTo>
                <a:cubicBezTo>
                  <a:pt x="141" y="760"/>
                  <a:pt x="141" y="759"/>
                  <a:pt x="141" y="758"/>
                </a:cubicBezTo>
                <a:cubicBezTo>
                  <a:pt x="140" y="756"/>
                  <a:pt x="140" y="754"/>
                  <a:pt x="141" y="753"/>
                </a:cubicBezTo>
                <a:cubicBezTo>
                  <a:pt x="141" y="753"/>
                  <a:pt x="141" y="753"/>
                  <a:pt x="141" y="752"/>
                </a:cubicBezTo>
                <a:cubicBezTo>
                  <a:pt x="141" y="752"/>
                  <a:pt x="141" y="752"/>
                  <a:pt x="141" y="752"/>
                </a:cubicBezTo>
                <a:cubicBezTo>
                  <a:pt x="141" y="753"/>
                  <a:pt x="142" y="753"/>
                  <a:pt x="142" y="753"/>
                </a:cubicBezTo>
                <a:cubicBezTo>
                  <a:pt x="141" y="754"/>
                  <a:pt x="141" y="756"/>
                  <a:pt x="141" y="758"/>
                </a:cubicBezTo>
                <a:cubicBezTo>
                  <a:pt x="142" y="759"/>
                  <a:pt x="142" y="760"/>
                  <a:pt x="142" y="761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2" y="764"/>
                  <a:pt x="143" y="766"/>
                  <a:pt x="142" y="768"/>
                </a:cubicBezTo>
                <a:cubicBezTo>
                  <a:pt x="143" y="770"/>
                  <a:pt x="142" y="770"/>
                  <a:pt x="143" y="771"/>
                </a:cubicBezTo>
                <a:cubicBezTo>
                  <a:pt x="142" y="771"/>
                  <a:pt x="142" y="772"/>
                  <a:pt x="142" y="772"/>
                </a:cubicBezTo>
                <a:cubicBezTo>
                  <a:pt x="143" y="773"/>
                  <a:pt x="143" y="774"/>
                  <a:pt x="143" y="775"/>
                </a:cubicBezTo>
                <a:cubicBezTo>
                  <a:pt x="144" y="776"/>
                  <a:pt x="144" y="773"/>
                  <a:pt x="143" y="773"/>
                </a:cubicBezTo>
                <a:cubicBezTo>
                  <a:pt x="144" y="767"/>
                  <a:pt x="142" y="762"/>
                  <a:pt x="143" y="756"/>
                </a:cubicBezTo>
                <a:cubicBezTo>
                  <a:pt x="142" y="754"/>
                  <a:pt x="142" y="752"/>
                  <a:pt x="142" y="750"/>
                </a:cubicBezTo>
                <a:cubicBezTo>
                  <a:pt x="142" y="749"/>
                  <a:pt x="142" y="746"/>
                  <a:pt x="142" y="745"/>
                </a:cubicBezTo>
                <a:cubicBezTo>
                  <a:pt x="143" y="745"/>
                  <a:pt x="143" y="747"/>
                  <a:pt x="144" y="745"/>
                </a:cubicBezTo>
                <a:cubicBezTo>
                  <a:pt x="144" y="747"/>
                  <a:pt x="144" y="748"/>
                  <a:pt x="145" y="750"/>
                </a:cubicBezTo>
                <a:cubicBezTo>
                  <a:pt x="145" y="749"/>
                  <a:pt x="144" y="748"/>
                  <a:pt x="145" y="747"/>
                </a:cubicBezTo>
                <a:cubicBezTo>
                  <a:pt x="145" y="746"/>
                  <a:pt x="145" y="745"/>
                  <a:pt x="145" y="745"/>
                </a:cubicBezTo>
                <a:cubicBezTo>
                  <a:pt x="145" y="744"/>
                  <a:pt x="145" y="743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3"/>
                  <a:pt x="145" y="744"/>
                  <a:pt x="145" y="745"/>
                </a:cubicBezTo>
                <a:cubicBezTo>
                  <a:pt x="145" y="745"/>
                  <a:pt x="145" y="746"/>
                  <a:pt x="145" y="747"/>
                </a:cubicBezTo>
                <a:cubicBezTo>
                  <a:pt x="147" y="748"/>
                  <a:pt x="146" y="750"/>
                  <a:pt x="147" y="752"/>
                </a:cubicBezTo>
                <a:cubicBezTo>
                  <a:pt x="147" y="753"/>
                  <a:pt x="148" y="752"/>
                  <a:pt x="149" y="753"/>
                </a:cubicBezTo>
                <a:cubicBezTo>
                  <a:pt x="148" y="754"/>
                  <a:pt x="149" y="755"/>
                  <a:pt x="149" y="756"/>
                </a:cubicBezTo>
                <a:cubicBezTo>
                  <a:pt x="149" y="759"/>
                  <a:pt x="150" y="761"/>
                  <a:pt x="149" y="764"/>
                </a:cubicBezTo>
                <a:cubicBezTo>
                  <a:pt x="149" y="767"/>
                  <a:pt x="151" y="771"/>
                  <a:pt x="150" y="774"/>
                </a:cubicBezTo>
                <a:cubicBezTo>
                  <a:pt x="151" y="776"/>
                  <a:pt x="150" y="778"/>
                  <a:pt x="150" y="780"/>
                </a:cubicBezTo>
                <a:cubicBezTo>
                  <a:pt x="150" y="781"/>
                  <a:pt x="151" y="782"/>
                  <a:pt x="151" y="783"/>
                </a:cubicBezTo>
                <a:cubicBezTo>
                  <a:pt x="151" y="786"/>
                  <a:pt x="150" y="788"/>
                  <a:pt x="152" y="791"/>
                </a:cubicBezTo>
                <a:cubicBezTo>
                  <a:pt x="153" y="791"/>
                  <a:pt x="155" y="789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7"/>
                  <a:pt x="155" y="787"/>
                  <a:pt x="155" y="787"/>
                </a:cubicBezTo>
                <a:cubicBezTo>
                  <a:pt x="155" y="785"/>
                  <a:pt x="154" y="784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4"/>
                  <a:pt x="155" y="785"/>
                  <a:pt x="155" y="786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6" y="790"/>
                  <a:pt x="156" y="792"/>
                  <a:pt x="156" y="795"/>
                </a:cubicBezTo>
                <a:cubicBezTo>
                  <a:pt x="156" y="796"/>
                  <a:pt x="156" y="798"/>
                  <a:pt x="156" y="799"/>
                </a:cubicBezTo>
                <a:cubicBezTo>
                  <a:pt x="156" y="800"/>
                  <a:pt x="157" y="801"/>
                  <a:pt x="156" y="802"/>
                </a:cubicBezTo>
                <a:cubicBezTo>
                  <a:pt x="157" y="803"/>
                  <a:pt x="156" y="804"/>
                  <a:pt x="156" y="806"/>
                </a:cubicBezTo>
                <a:cubicBezTo>
                  <a:pt x="156" y="808"/>
                  <a:pt x="157" y="810"/>
                  <a:pt x="157" y="812"/>
                </a:cubicBezTo>
                <a:cubicBezTo>
                  <a:pt x="157" y="813"/>
                  <a:pt x="156" y="813"/>
                  <a:pt x="156" y="814"/>
                </a:cubicBezTo>
                <a:cubicBezTo>
                  <a:pt x="156" y="815"/>
                  <a:pt x="157" y="816"/>
                  <a:pt x="157" y="818"/>
                </a:cubicBezTo>
                <a:cubicBezTo>
                  <a:pt x="157" y="819"/>
                  <a:pt x="157" y="820"/>
                  <a:pt x="157" y="822"/>
                </a:cubicBezTo>
                <a:cubicBezTo>
                  <a:pt x="157" y="825"/>
                  <a:pt x="158" y="828"/>
                  <a:pt x="158" y="831"/>
                </a:cubicBezTo>
                <a:cubicBezTo>
                  <a:pt x="158" y="832"/>
                  <a:pt x="158" y="833"/>
                  <a:pt x="158" y="833"/>
                </a:cubicBezTo>
                <a:cubicBezTo>
                  <a:pt x="158" y="836"/>
                  <a:pt x="158" y="838"/>
                  <a:pt x="157" y="841"/>
                </a:cubicBezTo>
                <a:cubicBezTo>
                  <a:pt x="157" y="841"/>
                  <a:pt x="158" y="841"/>
                  <a:pt x="158" y="842"/>
                </a:cubicBezTo>
                <a:cubicBezTo>
                  <a:pt x="158" y="845"/>
                  <a:pt x="158" y="848"/>
                  <a:pt x="158" y="851"/>
                </a:cubicBezTo>
                <a:cubicBezTo>
                  <a:pt x="158" y="853"/>
                  <a:pt x="158" y="854"/>
                  <a:pt x="158" y="855"/>
                </a:cubicBezTo>
                <a:cubicBezTo>
                  <a:pt x="158" y="856"/>
                  <a:pt x="158" y="858"/>
                  <a:pt x="158" y="859"/>
                </a:cubicBezTo>
                <a:cubicBezTo>
                  <a:pt x="158" y="862"/>
                  <a:pt x="158" y="865"/>
                  <a:pt x="158" y="867"/>
                </a:cubicBezTo>
                <a:cubicBezTo>
                  <a:pt x="158" y="870"/>
                  <a:pt x="158" y="873"/>
                  <a:pt x="158" y="875"/>
                </a:cubicBezTo>
                <a:cubicBezTo>
                  <a:pt x="158" y="883"/>
                  <a:pt x="159" y="891"/>
                  <a:pt x="158" y="899"/>
                </a:cubicBezTo>
                <a:cubicBezTo>
                  <a:pt x="159" y="901"/>
                  <a:pt x="158" y="903"/>
                  <a:pt x="159" y="904"/>
                </a:cubicBezTo>
                <a:cubicBezTo>
                  <a:pt x="158" y="907"/>
                  <a:pt x="159" y="909"/>
                  <a:pt x="158" y="911"/>
                </a:cubicBezTo>
                <a:cubicBezTo>
                  <a:pt x="159" y="912"/>
                  <a:pt x="158" y="912"/>
                  <a:pt x="159" y="913"/>
                </a:cubicBezTo>
                <a:cubicBezTo>
                  <a:pt x="158" y="915"/>
                  <a:pt x="158" y="916"/>
                  <a:pt x="159" y="918"/>
                </a:cubicBezTo>
                <a:cubicBezTo>
                  <a:pt x="159" y="923"/>
                  <a:pt x="159" y="928"/>
                  <a:pt x="159" y="933"/>
                </a:cubicBezTo>
                <a:cubicBezTo>
                  <a:pt x="159" y="933"/>
                  <a:pt x="159" y="934"/>
                  <a:pt x="159" y="934"/>
                </a:cubicBezTo>
                <a:cubicBezTo>
                  <a:pt x="159" y="935"/>
                  <a:pt x="160" y="936"/>
                  <a:pt x="159" y="937"/>
                </a:cubicBezTo>
                <a:cubicBezTo>
                  <a:pt x="159" y="938"/>
                  <a:pt x="159" y="938"/>
                  <a:pt x="160" y="939"/>
                </a:cubicBezTo>
                <a:cubicBezTo>
                  <a:pt x="159" y="942"/>
                  <a:pt x="160" y="946"/>
                  <a:pt x="159" y="949"/>
                </a:cubicBezTo>
                <a:cubicBezTo>
                  <a:pt x="160" y="951"/>
                  <a:pt x="160" y="953"/>
                  <a:pt x="159" y="955"/>
                </a:cubicBezTo>
                <a:cubicBezTo>
                  <a:pt x="159" y="956"/>
                  <a:pt x="160" y="956"/>
                  <a:pt x="161" y="957"/>
                </a:cubicBezTo>
                <a:cubicBezTo>
                  <a:pt x="161" y="958"/>
                  <a:pt x="160" y="959"/>
                  <a:pt x="162" y="960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2"/>
                  <a:pt x="162" y="962"/>
                  <a:pt x="161" y="963"/>
                </a:cubicBezTo>
                <a:cubicBezTo>
                  <a:pt x="162" y="965"/>
                  <a:pt x="162" y="967"/>
                  <a:pt x="162" y="969"/>
                </a:cubicBezTo>
                <a:cubicBezTo>
                  <a:pt x="162" y="969"/>
                  <a:pt x="161" y="968"/>
                  <a:pt x="161" y="968"/>
                </a:cubicBezTo>
                <a:cubicBezTo>
                  <a:pt x="161" y="969"/>
                  <a:pt x="161" y="969"/>
                  <a:pt x="162" y="970"/>
                </a:cubicBezTo>
                <a:cubicBezTo>
                  <a:pt x="162" y="970"/>
                  <a:pt x="162" y="970"/>
                  <a:pt x="161" y="971"/>
                </a:cubicBezTo>
                <a:cubicBezTo>
                  <a:pt x="162" y="971"/>
                  <a:pt x="162" y="971"/>
                  <a:pt x="162" y="971"/>
                </a:cubicBezTo>
                <a:cubicBezTo>
                  <a:pt x="162" y="977"/>
                  <a:pt x="162" y="982"/>
                  <a:pt x="162" y="987"/>
                </a:cubicBezTo>
                <a:cubicBezTo>
                  <a:pt x="163" y="993"/>
                  <a:pt x="161" y="999"/>
                  <a:pt x="162" y="1005"/>
                </a:cubicBezTo>
                <a:cubicBezTo>
                  <a:pt x="161" y="1007"/>
                  <a:pt x="162" y="1009"/>
                  <a:pt x="162" y="1011"/>
                </a:cubicBezTo>
                <a:cubicBezTo>
                  <a:pt x="162" y="1018"/>
                  <a:pt x="162" y="1025"/>
                  <a:pt x="162" y="1032"/>
                </a:cubicBezTo>
                <a:cubicBezTo>
                  <a:pt x="162" y="1033"/>
                  <a:pt x="162" y="1034"/>
                  <a:pt x="162" y="1035"/>
                </a:cubicBezTo>
                <a:cubicBezTo>
                  <a:pt x="162" y="1036"/>
                  <a:pt x="162" y="1037"/>
                  <a:pt x="162" y="1038"/>
                </a:cubicBezTo>
                <a:cubicBezTo>
                  <a:pt x="162" y="1040"/>
                  <a:pt x="161" y="1042"/>
                  <a:pt x="162" y="1044"/>
                </a:cubicBezTo>
                <a:cubicBezTo>
                  <a:pt x="162" y="1046"/>
                  <a:pt x="162" y="1048"/>
                  <a:pt x="162" y="1050"/>
                </a:cubicBezTo>
                <a:cubicBezTo>
                  <a:pt x="161" y="1054"/>
                  <a:pt x="162" y="1058"/>
                  <a:pt x="162" y="1063"/>
                </a:cubicBezTo>
                <a:cubicBezTo>
                  <a:pt x="162" y="1064"/>
                  <a:pt x="162" y="1064"/>
                  <a:pt x="162" y="1065"/>
                </a:cubicBezTo>
                <a:cubicBezTo>
                  <a:pt x="162" y="1066"/>
                  <a:pt x="161" y="1067"/>
                  <a:pt x="161" y="1068"/>
                </a:cubicBezTo>
                <a:cubicBezTo>
                  <a:pt x="161" y="1069"/>
                  <a:pt x="162" y="1070"/>
                  <a:pt x="162" y="1072"/>
                </a:cubicBezTo>
                <a:cubicBezTo>
                  <a:pt x="162" y="1073"/>
                  <a:pt x="161" y="1075"/>
                  <a:pt x="161" y="1077"/>
                </a:cubicBezTo>
                <a:cubicBezTo>
                  <a:pt x="161" y="1079"/>
                  <a:pt x="162" y="1081"/>
                  <a:pt x="162" y="1082"/>
                </a:cubicBezTo>
                <a:cubicBezTo>
                  <a:pt x="161" y="1083"/>
                  <a:pt x="161" y="1084"/>
                  <a:pt x="161" y="1085"/>
                </a:cubicBezTo>
                <a:cubicBezTo>
                  <a:pt x="161" y="1087"/>
                  <a:pt x="161" y="1090"/>
                  <a:pt x="161" y="1092"/>
                </a:cubicBezTo>
                <a:cubicBezTo>
                  <a:pt x="161" y="1093"/>
                  <a:pt x="160" y="1094"/>
                  <a:pt x="160" y="1095"/>
                </a:cubicBezTo>
                <a:cubicBezTo>
                  <a:pt x="160" y="1096"/>
                  <a:pt x="160" y="1097"/>
                  <a:pt x="160" y="1099"/>
                </a:cubicBezTo>
                <a:cubicBezTo>
                  <a:pt x="160" y="1102"/>
                  <a:pt x="160" y="1104"/>
                  <a:pt x="159" y="1108"/>
                </a:cubicBezTo>
                <a:cubicBezTo>
                  <a:pt x="159" y="1108"/>
                  <a:pt x="160" y="1109"/>
                  <a:pt x="160" y="1110"/>
                </a:cubicBezTo>
                <a:cubicBezTo>
                  <a:pt x="160" y="1110"/>
                  <a:pt x="159" y="1111"/>
                  <a:pt x="159" y="1111"/>
                </a:cubicBezTo>
                <a:cubicBezTo>
                  <a:pt x="159" y="1113"/>
                  <a:pt x="159" y="1115"/>
                  <a:pt x="159" y="1117"/>
                </a:cubicBezTo>
                <a:cubicBezTo>
                  <a:pt x="159" y="1119"/>
                  <a:pt x="158" y="1122"/>
                  <a:pt x="158" y="1124"/>
                </a:cubicBezTo>
                <a:cubicBezTo>
                  <a:pt x="158" y="1126"/>
                  <a:pt x="158" y="1127"/>
                  <a:pt x="158" y="1128"/>
                </a:cubicBezTo>
                <a:cubicBezTo>
                  <a:pt x="158" y="1131"/>
                  <a:pt x="158" y="1132"/>
                  <a:pt x="158" y="1136"/>
                </a:cubicBezTo>
                <a:cubicBezTo>
                  <a:pt x="158" y="1138"/>
                  <a:pt x="158" y="1140"/>
                  <a:pt x="160" y="1142"/>
                </a:cubicBezTo>
                <a:cubicBezTo>
                  <a:pt x="159" y="1144"/>
                  <a:pt x="156" y="1146"/>
                  <a:pt x="154" y="1148"/>
                </a:cubicBezTo>
                <a:cubicBezTo>
                  <a:pt x="153" y="1148"/>
                  <a:pt x="154" y="1147"/>
                  <a:pt x="153" y="1147"/>
                </a:cubicBezTo>
                <a:cubicBezTo>
                  <a:pt x="151" y="1147"/>
                  <a:pt x="148" y="1148"/>
                  <a:pt x="147" y="1150"/>
                </a:cubicBezTo>
                <a:close/>
                <a:moveTo>
                  <a:pt x="143" y="784"/>
                </a:moveTo>
                <a:cubicBezTo>
                  <a:pt x="143" y="783"/>
                  <a:pt x="144" y="785"/>
                  <a:pt x="144" y="784"/>
                </a:cubicBezTo>
                <a:cubicBezTo>
                  <a:pt x="144" y="783"/>
                  <a:pt x="144" y="781"/>
                  <a:pt x="143" y="780"/>
                </a:cubicBezTo>
                <a:cubicBezTo>
                  <a:pt x="144" y="779"/>
                  <a:pt x="144" y="777"/>
                  <a:pt x="142" y="778"/>
                </a:cubicBezTo>
                <a:cubicBezTo>
                  <a:pt x="143" y="778"/>
                  <a:pt x="142" y="778"/>
                  <a:pt x="142" y="779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3" y="779"/>
                  <a:pt x="143" y="779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1"/>
                  <a:pt x="144" y="783"/>
                  <a:pt x="143" y="784"/>
                </a:cubicBezTo>
                <a:close/>
                <a:moveTo>
                  <a:pt x="145" y="794"/>
                </a:moveTo>
                <a:cubicBezTo>
                  <a:pt x="144" y="793"/>
                  <a:pt x="145" y="792"/>
                  <a:pt x="144" y="793"/>
                </a:cubicBezTo>
                <a:cubicBezTo>
                  <a:pt x="145" y="793"/>
                  <a:pt x="144" y="794"/>
                  <a:pt x="145" y="794"/>
                </a:cubicBezTo>
                <a:close/>
                <a:moveTo>
                  <a:pt x="145" y="811"/>
                </a:moveTo>
                <a:cubicBezTo>
                  <a:pt x="145" y="811"/>
                  <a:pt x="146" y="810"/>
                  <a:pt x="145" y="810"/>
                </a:cubicBezTo>
                <a:cubicBezTo>
                  <a:pt x="145" y="810"/>
                  <a:pt x="145" y="812"/>
                  <a:pt x="145" y="811"/>
                </a:cubicBezTo>
                <a:close/>
                <a:moveTo>
                  <a:pt x="137" y="826"/>
                </a:moveTo>
                <a:cubicBezTo>
                  <a:pt x="137" y="826"/>
                  <a:pt x="137" y="826"/>
                  <a:pt x="137" y="826"/>
                </a:cubicBezTo>
                <a:cubicBezTo>
                  <a:pt x="137" y="826"/>
                  <a:pt x="137" y="826"/>
                  <a:pt x="137" y="826"/>
                </a:cubicBezTo>
                <a:close/>
                <a:moveTo>
                  <a:pt x="137" y="827"/>
                </a:move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6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lose/>
                <a:moveTo>
                  <a:pt x="162" y="947"/>
                </a:moveTo>
                <a:cubicBezTo>
                  <a:pt x="162" y="947"/>
                  <a:pt x="162" y="946"/>
                  <a:pt x="162" y="947"/>
                </a:cubicBezTo>
                <a:cubicBezTo>
                  <a:pt x="162" y="947"/>
                  <a:pt x="161" y="948"/>
                  <a:pt x="162" y="947"/>
                </a:cubicBezTo>
                <a:close/>
                <a:moveTo>
                  <a:pt x="186" y="850"/>
                </a:moveTo>
                <a:cubicBezTo>
                  <a:pt x="186" y="849"/>
                  <a:pt x="186" y="848"/>
                  <a:pt x="186" y="849"/>
                </a:cubicBezTo>
                <a:cubicBezTo>
                  <a:pt x="186" y="849"/>
                  <a:pt x="186" y="850"/>
                  <a:pt x="186" y="850"/>
                </a:cubicBezTo>
                <a:close/>
                <a:moveTo>
                  <a:pt x="186" y="833"/>
                </a:moveTo>
                <a:cubicBezTo>
                  <a:pt x="186" y="833"/>
                  <a:pt x="186" y="832"/>
                  <a:pt x="186" y="833"/>
                </a:cubicBezTo>
                <a:cubicBezTo>
                  <a:pt x="186" y="833"/>
                  <a:pt x="185" y="834"/>
                  <a:pt x="186" y="833"/>
                </a:cubicBezTo>
                <a:close/>
                <a:moveTo>
                  <a:pt x="194" y="794"/>
                </a:moveTo>
                <a:cubicBezTo>
                  <a:pt x="192" y="794"/>
                  <a:pt x="192" y="797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9"/>
                  <a:pt x="193" y="799"/>
                  <a:pt x="193" y="799"/>
                </a:cubicBezTo>
                <a:cubicBezTo>
                  <a:pt x="193" y="799"/>
                  <a:pt x="193" y="800"/>
                  <a:pt x="193" y="800"/>
                </a:cubicBezTo>
                <a:cubicBezTo>
                  <a:pt x="193" y="800"/>
                  <a:pt x="194" y="799"/>
                  <a:pt x="194" y="799"/>
                </a:cubicBezTo>
                <a:cubicBezTo>
                  <a:pt x="194" y="799"/>
                  <a:pt x="194" y="799"/>
                  <a:pt x="194" y="799"/>
                </a:cubicBezTo>
                <a:cubicBezTo>
                  <a:pt x="194" y="798"/>
                  <a:pt x="194" y="798"/>
                  <a:pt x="194" y="797"/>
                </a:cubicBezTo>
                <a:cubicBezTo>
                  <a:pt x="194" y="797"/>
                  <a:pt x="194" y="797"/>
                  <a:pt x="194" y="797"/>
                </a:cubicBezTo>
                <a:cubicBezTo>
                  <a:pt x="195" y="796"/>
                  <a:pt x="194" y="795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lose/>
                <a:moveTo>
                  <a:pt x="192" y="780"/>
                </a:moveTo>
                <a:cubicBezTo>
                  <a:pt x="192" y="780"/>
                  <a:pt x="192" y="780"/>
                  <a:pt x="191" y="780"/>
                </a:cubicBezTo>
                <a:cubicBezTo>
                  <a:pt x="191" y="781"/>
                  <a:pt x="193" y="782"/>
                  <a:pt x="192" y="783"/>
                </a:cubicBezTo>
                <a:cubicBezTo>
                  <a:pt x="192" y="783"/>
                  <a:pt x="192" y="784"/>
                  <a:pt x="192" y="783"/>
                </a:cubicBezTo>
                <a:cubicBezTo>
                  <a:pt x="192" y="783"/>
                  <a:pt x="192" y="783"/>
                  <a:pt x="192" y="783"/>
                </a:cubicBezTo>
                <a:cubicBezTo>
                  <a:pt x="192" y="784"/>
                  <a:pt x="192" y="784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7"/>
                  <a:pt x="192" y="788"/>
                  <a:pt x="192" y="790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2" y="790"/>
                  <a:pt x="192" y="790"/>
                  <a:pt x="192" y="791"/>
                </a:cubicBezTo>
                <a:cubicBezTo>
                  <a:pt x="192" y="791"/>
                  <a:pt x="192" y="791"/>
                  <a:pt x="193" y="792"/>
                </a:cubicBezTo>
                <a:cubicBezTo>
                  <a:pt x="192" y="792"/>
                  <a:pt x="192" y="792"/>
                  <a:pt x="192" y="793"/>
                </a:cubicBezTo>
                <a:cubicBezTo>
                  <a:pt x="193" y="793"/>
                  <a:pt x="193" y="793"/>
                  <a:pt x="193" y="794"/>
                </a:cubicBezTo>
                <a:cubicBezTo>
                  <a:pt x="193" y="794"/>
                  <a:pt x="193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3"/>
                  <a:pt x="194" y="791"/>
                  <a:pt x="193" y="791"/>
                </a:cubicBezTo>
                <a:cubicBezTo>
                  <a:pt x="193" y="791"/>
                  <a:pt x="193" y="791"/>
                  <a:pt x="193" y="791"/>
                </a:cubicBezTo>
                <a:cubicBezTo>
                  <a:pt x="193" y="791"/>
                  <a:pt x="193" y="790"/>
                  <a:pt x="193" y="790"/>
                </a:cubicBezTo>
                <a:cubicBezTo>
                  <a:pt x="193" y="790"/>
                  <a:pt x="194" y="790"/>
                  <a:pt x="194" y="790"/>
                </a:cubicBezTo>
                <a:cubicBezTo>
                  <a:pt x="193" y="789"/>
                  <a:pt x="193" y="787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4"/>
                  <a:pt x="193" y="784"/>
                  <a:pt x="193" y="783"/>
                </a:cubicBezTo>
                <a:cubicBezTo>
                  <a:pt x="193" y="783"/>
                  <a:pt x="193" y="783"/>
                  <a:pt x="193" y="783"/>
                </a:cubicBezTo>
                <a:cubicBezTo>
                  <a:pt x="193" y="782"/>
                  <a:pt x="193" y="780"/>
                  <a:pt x="193" y="780"/>
                </a:cubicBezTo>
                <a:cubicBezTo>
                  <a:pt x="192" y="780"/>
                  <a:pt x="192" y="780"/>
                  <a:pt x="192" y="780"/>
                </a:cubicBezTo>
                <a:close/>
                <a:moveTo>
                  <a:pt x="160" y="827"/>
                </a:moveTo>
                <a:cubicBezTo>
                  <a:pt x="160" y="828"/>
                  <a:pt x="160" y="825"/>
                  <a:pt x="160" y="827"/>
                </a:cubicBezTo>
                <a:close/>
                <a:moveTo>
                  <a:pt x="160" y="823"/>
                </a:moveTo>
                <a:cubicBezTo>
                  <a:pt x="160" y="821"/>
                  <a:pt x="160" y="824"/>
                  <a:pt x="160" y="823"/>
                </a:cubicBezTo>
                <a:close/>
                <a:moveTo>
                  <a:pt x="160" y="813"/>
                </a:moveTo>
                <a:cubicBezTo>
                  <a:pt x="159" y="810"/>
                  <a:pt x="159" y="813"/>
                  <a:pt x="160" y="813"/>
                </a:cubicBezTo>
                <a:close/>
                <a:moveTo>
                  <a:pt x="181" y="756"/>
                </a:moveTo>
                <a:cubicBezTo>
                  <a:pt x="182" y="757"/>
                  <a:pt x="181" y="758"/>
                  <a:pt x="182" y="758"/>
                </a:cubicBezTo>
                <a:cubicBezTo>
                  <a:pt x="181" y="757"/>
                  <a:pt x="182" y="756"/>
                  <a:pt x="181" y="756"/>
                </a:cubicBezTo>
                <a:close/>
                <a:moveTo>
                  <a:pt x="139" y="719"/>
                </a:moveTo>
                <a:cubicBezTo>
                  <a:pt x="139" y="719"/>
                  <a:pt x="138" y="720"/>
                  <a:pt x="139" y="720"/>
                </a:cubicBezTo>
                <a:cubicBezTo>
                  <a:pt x="139" y="720"/>
                  <a:pt x="138" y="718"/>
                  <a:pt x="139" y="719"/>
                </a:cubicBezTo>
                <a:close/>
                <a:moveTo>
                  <a:pt x="179" y="640"/>
                </a:moveTo>
                <a:cubicBezTo>
                  <a:pt x="180" y="641"/>
                  <a:pt x="179" y="641"/>
                  <a:pt x="179" y="641"/>
                </a:cubicBezTo>
                <a:cubicBezTo>
                  <a:pt x="179" y="642"/>
                  <a:pt x="179" y="642"/>
                  <a:pt x="180" y="642"/>
                </a:cubicBezTo>
                <a:cubicBezTo>
                  <a:pt x="180" y="642"/>
                  <a:pt x="180" y="640"/>
                  <a:pt x="179" y="640"/>
                </a:cubicBezTo>
                <a:close/>
                <a:moveTo>
                  <a:pt x="177" y="606"/>
                </a:moveTo>
                <a:cubicBezTo>
                  <a:pt x="176" y="606"/>
                  <a:pt x="177" y="607"/>
                  <a:pt x="177" y="607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6"/>
                  <a:pt x="177" y="606"/>
                </a:cubicBezTo>
                <a:close/>
                <a:moveTo>
                  <a:pt x="177" y="607"/>
                </a:move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8"/>
                  <a:pt x="177" y="607"/>
                </a:cubicBezTo>
                <a:close/>
                <a:moveTo>
                  <a:pt x="184" y="592"/>
                </a:moveTo>
                <a:cubicBezTo>
                  <a:pt x="185" y="591"/>
                  <a:pt x="185" y="592"/>
                  <a:pt x="185" y="591"/>
                </a:cubicBezTo>
                <a:cubicBezTo>
                  <a:pt x="185" y="591"/>
                  <a:pt x="185" y="591"/>
                  <a:pt x="185" y="591"/>
                </a:cubicBezTo>
                <a:cubicBezTo>
                  <a:pt x="185" y="591"/>
                  <a:pt x="185" y="591"/>
                  <a:pt x="185" y="590"/>
                </a:cubicBezTo>
                <a:cubicBezTo>
                  <a:pt x="184" y="590"/>
                  <a:pt x="183" y="591"/>
                  <a:pt x="184" y="592"/>
                </a:cubicBezTo>
                <a:close/>
                <a:moveTo>
                  <a:pt x="184" y="584"/>
                </a:moveTo>
                <a:cubicBezTo>
                  <a:pt x="184" y="584"/>
                  <a:pt x="185" y="583"/>
                  <a:pt x="184" y="583"/>
                </a:cubicBezTo>
                <a:cubicBezTo>
                  <a:pt x="184" y="583"/>
                  <a:pt x="184" y="584"/>
                  <a:pt x="184" y="584"/>
                </a:cubicBezTo>
                <a:close/>
                <a:moveTo>
                  <a:pt x="183" y="567"/>
                </a:moveTo>
                <a:cubicBezTo>
                  <a:pt x="183" y="567"/>
                  <a:pt x="183" y="568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9"/>
                  <a:pt x="183" y="569"/>
                </a:cubicBezTo>
                <a:cubicBezTo>
                  <a:pt x="183" y="569"/>
                  <a:pt x="184" y="569"/>
                  <a:pt x="184" y="568"/>
                </a:cubicBezTo>
                <a:cubicBezTo>
                  <a:pt x="184" y="568"/>
                  <a:pt x="184" y="568"/>
                  <a:pt x="184" y="568"/>
                </a:cubicBezTo>
                <a:cubicBezTo>
                  <a:pt x="184" y="568"/>
                  <a:pt x="184" y="567"/>
                  <a:pt x="184" y="567"/>
                </a:cubicBezTo>
                <a:cubicBezTo>
                  <a:pt x="184" y="567"/>
                  <a:pt x="184" y="567"/>
                  <a:pt x="184" y="567"/>
                </a:cubicBezTo>
                <a:cubicBezTo>
                  <a:pt x="184" y="566"/>
                  <a:pt x="184" y="565"/>
                  <a:pt x="184" y="564"/>
                </a:cubicBezTo>
                <a:cubicBezTo>
                  <a:pt x="183" y="565"/>
                  <a:pt x="183" y="564"/>
                  <a:pt x="182" y="564"/>
                </a:cubicBezTo>
                <a:cubicBezTo>
                  <a:pt x="183" y="565"/>
                  <a:pt x="183" y="566"/>
                  <a:pt x="183" y="567"/>
                </a:cubicBezTo>
                <a:close/>
                <a:moveTo>
                  <a:pt x="127" y="616"/>
                </a:moveTo>
                <a:cubicBezTo>
                  <a:pt x="127" y="616"/>
                  <a:pt x="126" y="617"/>
                  <a:pt x="127" y="617"/>
                </a:cubicBezTo>
                <a:cubicBezTo>
                  <a:pt x="127" y="616"/>
                  <a:pt x="127" y="615"/>
                  <a:pt x="127" y="616"/>
                </a:cubicBezTo>
                <a:close/>
                <a:moveTo>
                  <a:pt x="175" y="554"/>
                </a:moveTo>
                <a:cubicBezTo>
                  <a:pt x="175" y="554"/>
                  <a:pt x="174" y="555"/>
                  <a:pt x="175" y="555"/>
                </a:cubicBezTo>
                <a:cubicBezTo>
                  <a:pt x="175" y="555"/>
                  <a:pt x="175" y="553"/>
                  <a:pt x="175" y="554"/>
                </a:cubicBezTo>
                <a:close/>
                <a:moveTo>
                  <a:pt x="173" y="525"/>
                </a:moveTo>
                <a:cubicBezTo>
                  <a:pt x="174" y="525"/>
                  <a:pt x="173" y="525"/>
                  <a:pt x="174" y="526"/>
                </a:cubicBezTo>
                <a:cubicBezTo>
                  <a:pt x="174" y="525"/>
                  <a:pt x="174" y="524"/>
                  <a:pt x="173" y="525"/>
                </a:cubicBezTo>
                <a:close/>
                <a:moveTo>
                  <a:pt x="181" y="512"/>
                </a:moveTo>
                <a:cubicBezTo>
                  <a:pt x="181" y="512"/>
                  <a:pt x="181" y="511"/>
                  <a:pt x="181" y="511"/>
                </a:cubicBezTo>
                <a:cubicBezTo>
                  <a:pt x="181" y="512"/>
                  <a:pt x="180" y="512"/>
                  <a:pt x="181" y="512"/>
                </a:cubicBezTo>
                <a:close/>
                <a:moveTo>
                  <a:pt x="169" y="510"/>
                </a:moveTo>
                <a:cubicBezTo>
                  <a:pt x="169" y="509"/>
                  <a:pt x="170" y="509"/>
                  <a:pt x="169" y="509"/>
                </a:cubicBezTo>
                <a:cubicBezTo>
                  <a:pt x="169" y="509"/>
                  <a:pt x="169" y="510"/>
                  <a:pt x="169" y="510"/>
                </a:cubicBezTo>
                <a:close/>
                <a:moveTo>
                  <a:pt x="178" y="448"/>
                </a:moveTo>
                <a:cubicBezTo>
                  <a:pt x="178" y="448"/>
                  <a:pt x="179" y="448"/>
                  <a:pt x="179" y="448"/>
                </a:cubicBezTo>
                <a:cubicBezTo>
                  <a:pt x="178" y="447"/>
                  <a:pt x="179" y="447"/>
                  <a:pt x="178" y="447"/>
                </a:cubicBezTo>
                <a:cubicBezTo>
                  <a:pt x="177" y="447"/>
                  <a:pt x="178" y="449"/>
                  <a:pt x="178" y="448"/>
                </a:cubicBezTo>
                <a:close/>
                <a:moveTo>
                  <a:pt x="164" y="448"/>
                </a:moveTo>
                <a:cubicBezTo>
                  <a:pt x="164" y="448"/>
                  <a:pt x="165" y="448"/>
                  <a:pt x="164" y="447"/>
                </a:cubicBezTo>
                <a:cubicBezTo>
                  <a:pt x="164" y="447"/>
                  <a:pt x="164" y="449"/>
                  <a:pt x="164" y="448"/>
                </a:cubicBezTo>
                <a:close/>
                <a:moveTo>
                  <a:pt x="168" y="399"/>
                </a:moveTo>
                <a:cubicBezTo>
                  <a:pt x="168" y="399"/>
                  <a:pt x="169" y="398"/>
                  <a:pt x="168" y="398"/>
                </a:cubicBezTo>
                <a:cubicBezTo>
                  <a:pt x="167" y="399"/>
                  <a:pt x="168" y="399"/>
                  <a:pt x="168" y="399"/>
                </a:cubicBezTo>
                <a:close/>
                <a:moveTo>
                  <a:pt x="160" y="340"/>
                </a:moveTo>
                <a:cubicBezTo>
                  <a:pt x="160" y="340"/>
                  <a:pt x="160" y="340"/>
                  <a:pt x="161" y="340"/>
                </a:cubicBezTo>
                <a:cubicBezTo>
                  <a:pt x="161" y="340"/>
                  <a:pt x="161" y="338"/>
                  <a:pt x="160" y="339"/>
                </a:cubicBezTo>
                <a:cubicBezTo>
                  <a:pt x="160" y="339"/>
                  <a:pt x="160" y="340"/>
                  <a:pt x="160" y="340"/>
                </a:cubicBezTo>
                <a:close/>
                <a:moveTo>
                  <a:pt x="159" y="286"/>
                </a:moveTo>
                <a:cubicBezTo>
                  <a:pt x="159" y="286"/>
                  <a:pt x="160" y="284"/>
                  <a:pt x="159" y="284"/>
                </a:cubicBezTo>
                <a:cubicBezTo>
                  <a:pt x="159" y="285"/>
                  <a:pt x="159" y="286"/>
                  <a:pt x="159" y="286"/>
                </a:cubicBezTo>
                <a:close/>
                <a:moveTo>
                  <a:pt x="106" y="294"/>
                </a:moveTo>
                <a:cubicBezTo>
                  <a:pt x="106" y="294"/>
                  <a:pt x="106" y="293"/>
                  <a:pt x="106" y="293"/>
                </a:cubicBezTo>
                <a:cubicBezTo>
                  <a:pt x="106" y="294"/>
                  <a:pt x="105" y="295"/>
                  <a:pt x="106" y="294"/>
                </a:cubicBezTo>
                <a:close/>
                <a:moveTo>
                  <a:pt x="162" y="188"/>
                </a:moveTo>
                <a:cubicBezTo>
                  <a:pt x="162" y="188"/>
                  <a:pt x="163" y="187"/>
                  <a:pt x="162" y="187"/>
                </a:cubicBezTo>
                <a:cubicBezTo>
                  <a:pt x="162" y="188"/>
                  <a:pt x="162" y="189"/>
                  <a:pt x="162" y="188"/>
                </a:cubicBezTo>
                <a:close/>
                <a:moveTo>
                  <a:pt x="145" y="1177"/>
                </a:moveTo>
                <a:cubicBezTo>
                  <a:pt x="145" y="1177"/>
                  <a:pt x="145" y="1177"/>
                  <a:pt x="145" y="1177"/>
                </a:cubicBezTo>
                <a:cubicBezTo>
                  <a:pt x="145" y="1177"/>
                  <a:pt x="145" y="1177"/>
                  <a:pt x="145" y="1177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9"/>
                  <a:pt x="145" y="1179"/>
                  <a:pt x="145" y="1178"/>
                </a:cubicBezTo>
                <a:cubicBezTo>
                  <a:pt x="146" y="1178"/>
                  <a:pt x="146" y="1178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6"/>
                  <a:pt x="146" y="1176"/>
                </a:cubicBezTo>
                <a:cubicBezTo>
                  <a:pt x="146" y="1176"/>
                  <a:pt x="146" y="1176"/>
                  <a:pt x="145" y="1176"/>
                </a:cubicBezTo>
                <a:lnTo>
                  <a:pt x="145" y="1177"/>
                </a:lnTo>
                <a:close/>
                <a:moveTo>
                  <a:pt x="144" y="1158"/>
                </a:moveTo>
                <a:cubicBezTo>
                  <a:pt x="144" y="1158"/>
                  <a:pt x="144" y="1158"/>
                  <a:pt x="144" y="1159"/>
                </a:cubicBezTo>
                <a:cubicBezTo>
                  <a:pt x="144" y="1159"/>
                  <a:pt x="144" y="1159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5" y="1159"/>
                  <a:pt x="145" y="1159"/>
                  <a:pt x="145" y="1158"/>
                </a:cubicBezTo>
                <a:cubicBezTo>
                  <a:pt x="145" y="1158"/>
                  <a:pt x="144" y="1158"/>
                  <a:pt x="144" y="1158"/>
                </a:cubicBezTo>
                <a:cubicBezTo>
                  <a:pt x="144" y="1158"/>
                  <a:pt x="144" y="1158"/>
                  <a:pt x="144" y="1158"/>
                </a:cubicBezTo>
                <a:close/>
                <a:moveTo>
                  <a:pt x="113" y="1166"/>
                </a:moveTo>
                <a:cubicBezTo>
                  <a:pt x="113" y="1166"/>
                  <a:pt x="113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6"/>
                  <a:pt x="112" y="1166"/>
                </a:cubicBezTo>
                <a:cubicBezTo>
                  <a:pt x="112" y="1166"/>
                  <a:pt x="112" y="1167"/>
                  <a:pt x="112" y="1167"/>
                </a:cubicBezTo>
                <a:cubicBezTo>
                  <a:pt x="112" y="1167"/>
                  <a:pt x="113" y="1167"/>
                  <a:pt x="113" y="1167"/>
                </a:cubicBezTo>
                <a:cubicBezTo>
                  <a:pt x="113" y="1167"/>
                  <a:pt x="113" y="1167"/>
                  <a:pt x="113" y="1167"/>
                </a:cubicBezTo>
                <a:cubicBezTo>
                  <a:pt x="113" y="1166"/>
                  <a:pt x="113" y="1166"/>
                  <a:pt x="113" y="1166"/>
                </a:cubicBezTo>
                <a:close/>
                <a:moveTo>
                  <a:pt x="117" y="1085"/>
                </a:move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6"/>
                  <a:pt x="117" y="1087"/>
                </a:cubicBezTo>
                <a:cubicBezTo>
                  <a:pt x="117" y="1088"/>
                  <a:pt x="117" y="1089"/>
                  <a:pt x="116" y="1091"/>
                </a:cubicBezTo>
                <a:cubicBezTo>
                  <a:pt x="116" y="1091"/>
                  <a:pt x="116" y="1091"/>
                  <a:pt x="117" y="1091"/>
                </a:cubicBezTo>
                <a:cubicBezTo>
                  <a:pt x="117" y="1091"/>
                  <a:pt x="117" y="1091"/>
                  <a:pt x="117" y="1091"/>
                </a:cubicBezTo>
                <a:cubicBezTo>
                  <a:pt x="117" y="1089"/>
                  <a:pt x="117" y="1088"/>
                  <a:pt x="117" y="1087"/>
                </a:cubicBezTo>
                <a:cubicBezTo>
                  <a:pt x="117" y="1086"/>
                  <a:pt x="117" y="1085"/>
                  <a:pt x="117" y="1085"/>
                </a:cubicBezTo>
                <a:close/>
                <a:moveTo>
                  <a:pt x="117" y="1083"/>
                </a:moveTo>
                <a:cubicBezTo>
                  <a:pt x="117" y="1082"/>
                  <a:pt x="117" y="1082"/>
                  <a:pt x="117" y="1081"/>
                </a:cubicBezTo>
                <a:cubicBezTo>
                  <a:pt x="117" y="1080"/>
                  <a:pt x="118" y="1080"/>
                  <a:pt x="118" y="1080"/>
                </a:cubicBezTo>
                <a:cubicBezTo>
                  <a:pt x="118" y="1080"/>
                  <a:pt x="118" y="1079"/>
                  <a:pt x="117" y="1079"/>
                </a:cubicBezTo>
                <a:cubicBezTo>
                  <a:pt x="117" y="1079"/>
                  <a:pt x="117" y="1079"/>
                  <a:pt x="117" y="1079"/>
                </a:cubicBezTo>
                <a:cubicBezTo>
                  <a:pt x="117" y="1080"/>
                  <a:pt x="117" y="1080"/>
                  <a:pt x="117" y="1080"/>
                </a:cubicBezTo>
                <a:cubicBezTo>
                  <a:pt x="117" y="1080"/>
                  <a:pt x="117" y="1080"/>
                  <a:pt x="117" y="1081"/>
                </a:cubicBezTo>
                <a:cubicBezTo>
                  <a:pt x="117" y="1081"/>
                  <a:pt x="117" y="1082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lose/>
                <a:moveTo>
                  <a:pt x="118" y="1063"/>
                </a:move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7" y="1063"/>
                  <a:pt x="117" y="1063"/>
                  <a:pt x="117" y="1063"/>
                </a:cubicBezTo>
                <a:cubicBezTo>
                  <a:pt x="117" y="1064"/>
                  <a:pt x="117" y="1065"/>
                  <a:pt x="117" y="1066"/>
                </a:cubicBezTo>
                <a:cubicBezTo>
                  <a:pt x="117" y="1066"/>
                  <a:pt x="118" y="1066"/>
                  <a:pt x="118" y="1066"/>
                </a:cubicBezTo>
                <a:cubicBezTo>
                  <a:pt x="118" y="1066"/>
                  <a:pt x="118" y="1066"/>
                  <a:pt x="118" y="1066"/>
                </a:cubicBezTo>
                <a:cubicBezTo>
                  <a:pt x="117" y="1065"/>
                  <a:pt x="118" y="1064"/>
                  <a:pt x="118" y="1063"/>
                </a:cubicBezTo>
                <a:close/>
                <a:moveTo>
                  <a:pt x="182" y="733"/>
                </a:moveTo>
                <a:cubicBezTo>
                  <a:pt x="182" y="733"/>
                  <a:pt x="182" y="733"/>
                  <a:pt x="182" y="732"/>
                </a:cubicBezTo>
                <a:cubicBezTo>
                  <a:pt x="182" y="732"/>
                  <a:pt x="182" y="732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2"/>
                  <a:pt x="181" y="732"/>
                </a:cubicBezTo>
                <a:cubicBezTo>
                  <a:pt x="181" y="732"/>
                  <a:pt x="181" y="732"/>
                  <a:pt x="181" y="732"/>
                </a:cubicBezTo>
                <a:cubicBezTo>
                  <a:pt x="181" y="732"/>
                  <a:pt x="181" y="733"/>
                  <a:pt x="181" y="733"/>
                </a:cubicBezTo>
                <a:cubicBezTo>
                  <a:pt x="181" y="733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2" y="733"/>
                  <a:pt x="182" y="733"/>
                </a:cubicBezTo>
                <a:close/>
                <a:moveTo>
                  <a:pt x="181" y="710"/>
                </a:moveTo>
                <a:cubicBezTo>
                  <a:pt x="181" y="710"/>
                  <a:pt x="181" y="710"/>
                  <a:pt x="180" y="710"/>
                </a:cubicBezTo>
                <a:cubicBezTo>
                  <a:pt x="180" y="710"/>
                  <a:pt x="180" y="710"/>
                  <a:pt x="180" y="710"/>
                </a:cubicBezTo>
                <a:cubicBezTo>
                  <a:pt x="181" y="710"/>
                  <a:pt x="180" y="711"/>
                  <a:pt x="180" y="711"/>
                </a:cubicBezTo>
                <a:cubicBezTo>
                  <a:pt x="180" y="711"/>
                  <a:pt x="180" y="711"/>
                  <a:pt x="181" y="711"/>
                </a:cubicBezTo>
                <a:cubicBezTo>
                  <a:pt x="181" y="711"/>
                  <a:pt x="181" y="711"/>
                  <a:pt x="181" y="711"/>
                </a:cubicBezTo>
                <a:cubicBezTo>
                  <a:pt x="181" y="710"/>
                  <a:pt x="181" y="710"/>
                  <a:pt x="181" y="710"/>
                </a:cubicBezTo>
                <a:close/>
                <a:moveTo>
                  <a:pt x="130" y="718"/>
                </a:moveTo>
                <a:cubicBezTo>
                  <a:pt x="130" y="718"/>
                  <a:pt x="129" y="718"/>
                  <a:pt x="129" y="718"/>
                </a:cubicBezTo>
                <a:cubicBezTo>
                  <a:pt x="129" y="718"/>
                  <a:pt x="129" y="718"/>
                  <a:pt x="129" y="718"/>
                </a:cubicBezTo>
                <a:cubicBezTo>
                  <a:pt x="129" y="721"/>
                  <a:pt x="130" y="723"/>
                  <a:pt x="130" y="725"/>
                </a:cubicBezTo>
                <a:cubicBezTo>
                  <a:pt x="130" y="728"/>
                  <a:pt x="130" y="730"/>
                  <a:pt x="130" y="733"/>
                </a:cubicBezTo>
                <a:cubicBezTo>
                  <a:pt x="130" y="733"/>
                  <a:pt x="130" y="733"/>
                  <a:pt x="131" y="733"/>
                </a:cubicBezTo>
                <a:cubicBezTo>
                  <a:pt x="131" y="733"/>
                  <a:pt x="131" y="733"/>
                  <a:pt x="131" y="733"/>
                </a:cubicBezTo>
                <a:cubicBezTo>
                  <a:pt x="131" y="730"/>
                  <a:pt x="131" y="728"/>
                  <a:pt x="130" y="725"/>
                </a:cubicBezTo>
                <a:cubicBezTo>
                  <a:pt x="130" y="723"/>
                  <a:pt x="130" y="721"/>
                  <a:pt x="130" y="718"/>
                </a:cubicBezTo>
                <a:cubicBezTo>
                  <a:pt x="130" y="718"/>
                  <a:pt x="130" y="718"/>
                  <a:pt x="130" y="718"/>
                </a:cubicBezTo>
                <a:close/>
                <a:moveTo>
                  <a:pt x="138" y="711"/>
                </a:moveTo>
                <a:cubicBezTo>
                  <a:pt x="138" y="712"/>
                  <a:pt x="138" y="712"/>
                  <a:pt x="138" y="713"/>
                </a:cubicBezTo>
                <a:cubicBezTo>
                  <a:pt x="138" y="713"/>
                  <a:pt x="138" y="713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3"/>
                  <a:pt x="138" y="713"/>
                  <a:pt x="138" y="713"/>
                </a:cubicBezTo>
                <a:cubicBezTo>
                  <a:pt x="138" y="712"/>
                  <a:pt x="138" y="712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lose/>
                <a:moveTo>
                  <a:pt x="130" y="715"/>
                </a:moveTo>
                <a:cubicBezTo>
                  <a:pt x="130" y="715"/>
                  <a:pt x="130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6"/>
                </a:cubicBezTo>
                <a:cubicBezTo>
                  <a:pt x="129" y="716"/>
                  <a:pt x="129" y="716"/>
                  <a:pt x="130" y="716"/>
                </a:cubicBezTo>
                <a:cubicBezTo>
                  <a:pt x="130" y="716"/>
                  <a:pt x="130" y="716"/>
                  <a:pt x="130" y="716"/>
                </a:cubicBezTo>
                <a:cubicBezTo>
                  <a:pt x="130" y="715"/>
                  <a:pt x="130" y="715"/>
                  <a:pt x="130" y="715"/>
                </a:cubicBezTo>
                <a:close/>
                <a:moveTo>
                  <a:pt x="129" y="708"/>
                </a:moveTo>
                <a:cubicBezTo>
                  <a:pt x="129" y="708"/>
                  <a:pt x="129" y="708"/>
                  <a:pt x="129" y="708"/>
                </a:cubicBezTo>
                <a:cubicBezTo>
                  <a:pt x="129" y="708"/>
                  <a:pt x="129" y="709"/>
                  <a:pt x="129" y="709"/>
                </a:cubicBezTo>
                <a:cubicBezTo>
                  <a:pt x="129" y="709"/>
                  <a:pt x="129" y="710"/>
                  <a:pt x="129" y="710"/>
                </a:cubicBezTo>
                <a:cubicBezTo>
                  <a:pt x="129" y="711"/>
                  <a:pt x="129" y="711"/>
                  <a:pt x="129" y="712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9" y="712"/>
                  <a:pt x="130" y="712"/>
                  <a:pt x="130" y="712"/>
                </a:cubicBezTo>
                <a:cubicBezTo>
                  <a:pt x="129" y="711"/>
                  <a:pt x="129" y="711"/>
                  <a:pt x="130" y="710"/>
                </a:cubicBezTo>
                <a:cubicBezTo>
                  <a:pt x="129" y="710"/>
                  <a:pt x="130" y="709"/>
                  <a:pt x="129" y="709"/>
                </a:cubicBezTo>
                <a:cubicBezTo>
                  <a:pt x="129" y="708"/>
                  <a:pt x="129" y="708"/>
                  <a:pt x="129" y="708"/>
                </a:cubicBezTo>
                <a:close/>
                <a:moveTo>
                  <a:pt x="176" y="646"/>
                </a:moveTo>
                <a:cubicBezTo>
                  <a:pt x="176" y="646"/>
                  <a:pt x="176" y="646"/>
                  <a:pt x="176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6"/>
                  <a:pt x="177" y="646"/>
                  <a:pt x="177" y="646"/>
                </a:cubicBezTo>
                <a:cubicBezTo>
                  <a:pt x="177" y="646"/>
                  <a:pt x="177" y="645"/>
                  <a:pt x="177" y="645"/>
                </a:cubicBezTo>
                <a:cubicBezTo>
                  <a:pt x="177" y="645"/>
                  <a:pt x="176" y="645"/>
                  <a:pt x="176" y="645"/>
                </a:cubicBezTo>
                <a:cubicBezTo>
                  <a:pt x="176" y="645"/>
                  <a:pt x="176" y="645"/>
                  <a:pt x="176" y="646"/>
                </a:cubicBezTo>
                <a:close/>
                <a:moveTo>
                  <a:pt x="187" y="634"/>
                </a:move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lose/>
                <a:moveTo>
                  <a:pt x="178" y="617"/>
                </a:moveTo>
                <a:cubicBezTo>
                  <a:pt x="178" y="617"/>
                  <a:pt x="178" y="617"/>
                  <a:pt x="178" y="617"/>
                </a:cubicBezTo>
                <a:cubicBezTo>
                  <a:pt x="178" y="618"/>
                  <a:pt x="178" y="620"/>
                  <a:pt x="178" y="621"/>
                </a:cubicBezTo>
                <a:cubicBezTo>
                  <a:pt x="178" y="621"/>
                  <a:pt x="178" y="621"/>
                  <a:pt x="178" y="621"/>
                </a:cubicBezTo>
                <a:cubicBezTo>
                  <a:pt x="179" y="621"/>
                  <a:pt x="179" y="621"/>
                  <a:pt x="179" y="621"/>
                </a:cubicBezTo>
                <a:cubicBezTo>
                  <a:pt x="179" y="620"/>
                  <a:pt x="179" y="618"/>
                  <a:pt x="179" y="617"/>
                </a:cubicBezTo>
                <a:cubicBezTo>
                  <a:pt x="179" y="617"/>
                  <a:pt x="179" y="617"/>
                  <a:pt x="178" y="617"/>
                </a:cubicBezTo>
                <a:cubicBezTo>
                  <a:pt x="178" y="617"/>
                  <a:pt x="178" y="617"/>
                  <a:pt x="178" y="617"/>
                </a:cubicBezTo>
                <a:close/>
                <a:moveTo>
                  <a:pt x="177" y="595"/>
                </a:move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6"/>
                  <a:pt x="177" y="597"/>
                  <a:pt x="177" y="598"/>
                </a:cubicBezTo>
                <a:cubicBezTo>
                  <a:pt x="177" y="599"/>
                  <a:pt x="177" y="601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1"/>
                  <a:pt x="178" y="599"/>
                  <a:pt x="178" y="598"/>
                </a:cubicBezTo>
                <a:cubicBezTo>
                  <a:pt x="178" y="597"/>
                  <a:pt x="178" y="596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8" y="595"/>
                  <a:pt x="178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lose/>
                <a:moveTo>
                  <a:pt x="127" y="628"/>
                </a:moveTo>
                <a:cubicBezTo>
                  <a:pt x="127" y="629"/>
                  <a:pt x="128" y="629"/>
                  <a:pt x="127" y="630"/>
                </a:cubicBezTo>
                <a:cubicBezTo>
                  <a:pt x="127" y="630"/>
                  <a:pt x="127" y="630"/>
                  <a:pt x="127" y="630"/>
                </a:cubicBezTo>
                <a:cubicBezTo>
                  <a:pt x="128" y="630"/>
                  <a:pt x="128" y="630"/>
                  <a:pt x="128" y="630"/>
                </a:cubicBezTo>
                <a:cubicBezTo>
                  <a:pt x="128" y="629"/>
                  <a:pt x="128" y="629"/>
                  <a:pt x="128" y="628"/>
                </a:cubicBezTo>
                <a:lnTo>
                  <a:pt x="127" y="628"/>
                </a:lnTo>
                <a:close/>
                <a:moveTo>
                  <a:pt x="181" y="515"/>
                </a:moveTo>
                <a:cubicBezTo>
                  <a:pt x="181" y="515"/>
                  <a:pt x="180" y="515"/>
                  <a:pt x="181" y="515"/>
                </a:cubicBezTo>
                <a:cubicBezTo>
                  <a:pt x="181" y="515"/>
                  <a:pt x="181" y="516"/>
                  <a:pt x="181" y="516"/>
                </a:cubicBezTo>
                <a:cubicBezTo>
                  <a:pt x="181" y="517"/>
                  <a:pt x="181" y="517"/>
                  <a:pt x="181" y="517"/>
                </a:cubicBezTo>
                <a:cubicBezTo>
                  <a:pt x="181" y="517"/>
                  <a:pt x="181" y="516"/>
                  <a:pt x="181" y="516"/>
                </a:cubicBezTo>
                <a:cubicBezTo>
                  <a:pt x="181" y="516"/>
                  <a:pt x="181" y="515"/>
                  <a:pt x="181" y="515"/>
                </a:cubicBezTo>
                <a:cubicBezTo>
                  <a:pt x="181" y="515"/>
                  <a:pt x="181" y="514"/>
                  <a:pt x="181" y="515"/>
                </a:cubicBezTo>
                <a:cubicBezTo>
                  <a:pt x="181" y="515"/>
                  <a:pt x="181" y="515"/>
                  <a:pt x="181" y="515"/>
                </a:cubicBezTo>
                <a:close/>
                <a:moveTo>
                  <a:pt x="173" y="508"/>
                </a:move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8"/>
                  <a:pt x="173" y="508"/>
                  <a:pt x="173" y="508"/>
                </a:cubicBezTo>
                <a:cubicBezTo>
                  <a:pt x="173" y="508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8"/>
                  <a:pt x="173" y="508"/>
                </a:cubicBezTo>
                <a:cubicBezTo>
                  <a:pt x="173" y="508"/>
                  <a:pt x="173" y="508"/>
                  <a:pt x="173" y="508"/>
                </a:cubicBezTo>
                <a:close/>
                <a:moveTo>
                  <a:pt x="167" y="503"/>
                </a:moveTo>
                <a:cubicBezTo>
                  <a:pt x="167" y="503"/>
                  <a:pt x="167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4"/>
                  <a:pt x="166" y="505"/>
                </a:cubicBezTo>
                <a:cubicBezTo>
                  <a:pt x="166" y="506"/>
                  <a:pt x="167" y="507"/>
                  <a:pt x="166" y="508"/>
                </a:cubicBezTo>
                <a:cubicBezTo>
                  <a:pt x="166" y="508"/>
                  <a:pt x="166" y="508"/>
                  <a:pt x="166" y="508"/>
                </a:cubicBezTo>
                <a:cubicBezTo>
                  <a:pt x="166" y="508"/>
                  <a:pt x="167" y="508"/>
                  <a:pt x="167" y="508"/>
                </a:cubicBezTo>
                <a:cubicBezTo>
                  <a:pt x="167" y="507"/>
                  <a:pt x="167" y="506"/>
                  <a:pt x="167" y="505"/>
                </a:cubicBezTo>
                <a:cubicBezTo>
                  <a:pt x="167" y="504"/>
                  <a:pt x="167" y="503"/>
                  <a:pt x="167" y="503"/>
                </a:cubicBezTo>
                <a:close/>
                <a:moveTo>
                  <a:pt x="167" y="487"/>
                </a:moveTo>
                <a:cubicBezTo>
                  <a:pt x="167" y="487"/>
                  <a:pt x="167" y="487"/>
                  <a:pt x="167" y="487"/>
                </a:cubicBezTo>
                <a:cubicBezTo>
                  <a:pt x="167" y="488"/>
                  <a:pt x="167" y="488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8"/>
                  <a:pt x="168" y="488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lose/>
                <a:moveTo>
                  <a:pt x="165" y="465"/>
                </a:move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6"/>
                  <a:pt x="165" y="466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5"/>
                  <a:pt x="165" y="465"/>
                  <a:pt x="165" y="465"/>
                </a:cubicBezTo>
                <a:close/>
                <a:moveTo>
                  <a:pt x="161" y="368"/>
                </a:moveTo>
                <a:cubicBezTo>
                  <a:pt x="161" y="368"/>
                  <a:pt x="161" y="368"/>
                  <a:pt x="161" y="369"/>
                </a:cubicBezTo>
                <a:cubicBezTo>
                  <a:pt x="161" y="375"/>
                  <a:pt x="161" y="382"/>
                  <a:pt x="162" y="390"/>
                </a:cubicBezTo>
                <a:cubicBezTo>
                  <a:pt x="162" y="390"/>
                  <a:pt x="162" y="390"/>
                  <a:pt x="162" y="390"/>
                </a:cubicBezTo>
                <a:cubicBezTo>
                  <a:pt x="162" y="390"/>
                  <a:pt x="163" y="390"/>
                  <a:pt x="163" y="390"/>
                </a:cubicBezTo>
                <a:cubicBezTo>
                  <a:pt x="162" y="382"/>
                  <a:pt x="162" y="375"/>
                  <a:pt x="161" y="369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lose/>
                <a:moveTo>
                  <a:pt x="159" y="266"/>
                </a:moveTo>
                <a:cubicBezTo>
                  <a:pt x="159" y="268"/>
                  <a:pt x="159" y="270"/>
                  <a:pt x="159" y="271"/>
                </a:cubicBezTo>
                <a:cubicBezTo>
                  <a:pt x="159" y="274"/>
                  <a:pt x="159" y="276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6"/>
                  <a:pt x="160" y="274"/>
                  <a:pt x="160" y="271"/>
                </a:cubicBezTo>
                <a:cubicBezTo>
                  <a:pt x="160" y="270"/>
                  <a:pt x="160" y="268"/>
                  <a:pt x="160" y="266"/>
                </a:cubicBezTo>
                <a:cubicBezTo>
                  <a:pt x="160" y="266"/>
                  <a:pt x="160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lose/>
                <a:moveTo>
                  <a:pt x="162" y="156"/>
                </a:moveTo>
                <a:cubicBezTo>
                  <a:pt x="162" y="157"/>
                  <a:pt x="162" y="157"/>
                  <a:pt x="162" y="158"/>
                </a:cubicBezTo>
                <a:cubicBezTo>
                  <a:pt x="162" y="158"/>
                  <a:pt x="162" y="158"/>
                  <a:pt x="163" y="158"/>
                </a:cubicBezTo>
                <a:cubicBezTo>
                  <a:pt x="163" y="158"/>
                  <a:pt x="163" y="158"/>
                  <a:pt x="163" y="158"/>
                </a:cubicBezTo>
                <a:cubicBezTo>
                  <a:pt x="163" y="157"/>
                  <a:pt x="163" y="157"/>
                  <a:pt x="163" y="156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62" y="156"/>
                  <a:pt x="162" y="156"/>
                  <a:pt x="162" y="156"/>
                </a:cubicBezTo>
                <a:cubicBezTo>
                  <a:pt x="162" y="156"/>
                  <a:pt x="162" y="156"/>
                  <a:pt x="162" y="156"/>
                </a:cubicBezTo>
                <a:close/>
                <a:moveTo>
                  <a:pt x="178" y="666"/>
                </a:moveTo>
                <a:cubicBezTo>
                  <a:pt x="177" y="669"/>
                  <a:pt x="178" y="672"/>
                  <a:pt x="177" y="675"/>
                </a:cubicBezTo>
                <a:cubicBezTo>
                  <a:pt x="178" y="677"/>
                  <a:pt x="178" y="679"/>
                  <a:pt x="177" y="681"/>
                </a:cubicBezTo>
                <a:cubicBezTo>
                  <a:pt x="178" y="686"/>
                  <a:pt x="178" y="690"/>
                  <a:pt x="177" y="694"/>
                </a:cubicBezTo>
                <a:cubicBezTo>
                  <a:pt x="178" y="697"/>
                  <a:pt x="178" y="700"/>
                  <a:pt x="178" y="703"/>
                </a:cubicBezTo>
                <a:cubicBezTo>
                  <a:pt x="178" y="704"/>
                  <a:pt x="178" y="705"/>
                  <a:pt x="177" y="706"/>
                </a:cubicBezTo>
                <a:cubicBezTo>
                  <a:pt x="179" y="710"/>
                  <a:pt x="177" y="713"/>
                  <a:pt x="178" y="717"/>
                </a:cubicBezTo>
                <a:cubicBezTo>
                  <a:pt x="178" y="717"/>
                  <a:pt x="178" y="718"/>
                  <a:pt x="178" y="718"/>
                </a:cubicBezTo>
                <a:cubicBezTo>
                  <a:pt x="178" y="720"/>
                  <a:pt x="178" y="722"/>
                  <a:pt x="178" y="724"/>
                </a:cubicBezTo>
                <a:cubicBezTo>
                  <a:pt x="180" y="727"/>
                  <a:pt x="179" y="731"/>
                  <a:pt x="179" y="734"/>
                </a:cubicBezTo>
                <a:cubicBezTo>
                  <a:pt x="179" y="734"/>
                  <a:pt x="179" y="735"/>
                  <a:pt x="179" y="735"/>
                </a:cubicBezTo>
                <a:cubicBezTo>
                  <a:pt x="179" y="737"/>
                  <a:pt x="179" y="739"/>
                  <a:pt x="179" y="740"/>
                </a:cubicBezTo>
                <a:cubicBezTo>
                  <a:pt x="180" y="741"/>
                  <a:pt x="179" y="742"/>
                  <a:pt x="179" y="744"/>
                </a:cubicBezTo>
                <a:cubicBezTo>
                  <a:pt x="179" y="744"/>
                  <a:pt x="180" y="744"/>
                  <a:pt x="180" y="744"/>
                </a:cubicBezTo>
                <a:cubicBezTo>
                  <a:pt x="180" y="745"/>
                  <a:pt x="180" y="745"/>
                  <a:pt x="180" y="746"/>
                </a:cubicBezTo>
                <a:cubicBezTo>
                  <a:pt x="180" y="747"/>
                  <a:pt x="180" y="747"/>
                  <a:pt x="180" y="748"/>
                </a:cubicBezTo>
                <a:cubicBezTo>
                  <a:pt x="180" y="749"/>
                  <a:pt x="180" y="749"/>
                  <a:pt x="180" y="750"/>
                </a:cubicBezTo>
                <a:cubicBezTo>
                  <a:pt x="180" y="754"/>
                  <a:pt x="182" y="757"/>
                  <a:pt x="180" y="761"/>
                </a:cubicBezTo>
                <a:cubicBezTo>
                  <a:pt x="181" y="761"/>
                  <a:pt x="181" y="761"/>
                  <a:pt x="181" y="762"/>
                </a:cubicBezTo>
                <a:cubicBezTo>
                  <a:pt x="181" y="767"/>
                  <a:pt x="182" y="772"/>
                  <a:pt x="182" y="777"/>
                </a:cubicBezTo>
                <a:cubicBezTo>
                  <a:pt x="183" y="778"/>
                  <a:pt x="183" y="778"/>
                  <a:pt x="183" y="779"/>
                </a:cubicBezTo>
                <a:cubicBezTo>
                  <a:pt x="183" y="781"/>
                  <a:pt x="183" y="783"/>
                  <a:pt x="184" y="786"/>
                </a:cubicBezTo>
                <a:cubicBezTo>
                  <a:pt x="183" y="786"/>
                  <a:pt x="183" y="786"/>
                  <a:pt x="183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3" y="787"/>
                  <a:pt x="183" y="789"/>
                  <a:pt x="185" y="789"/>
                </a:cubicBezTo>
                <a:cubicBezTo>
                  <a:pt x="184" y="788"/>
                  <a:pt x="184" y="787"/>
                  <a:pt x="184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4" y="785"/>
                  <a:pt x="184" y="785"/>
                  <a:pt x="184" y="785"/>
                </a:cubicBezTo>
                <a:cubicBezTo>
                  <a:pt x="185" y="783"/>
                  <a:pt x="183" y="780"/>
                  <a:pt x="184" y="778"/>
                </a:cubicBezTo>
                <a:cubicBezTo>
                  <a:pt x="183" y="773"/>
                  <a:pt x="184" y="767"/>
                  <a:pt x="182" y="762"/>
                </a:cubicBezTo>
                <a:cubicBezTo>
                  <a:pt x="183" y="762"/>
                  <a:pt x="183" y="761"/>
                  <a:pt x="183" y="761"/>
                </a:cubicBezTo>
                <a:cubicBezTo>
                  <a:pt x="183" y="755"/>
                  <a:pt x="182" y="750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3" y="744"/>
                  <a:pt x="183" y="744"/>
                </a:cubicBezTo>
                <a:cubicBezTo>
                  <a:pt x="183" y="750"/>
                  <a:pt x="184" y="756"/>
                  <a:pt x="184" y="761"/>
                </a:cubicBezTo>
                <a:cubicBezTo>
                  <a:pt x="184" y="761"/>
                  <a:pt x="184" y="761"/>
                  <a:pt x="184" y="761"/>
                </a:cubicBezTo>
                <a:cubicBezTo>
                  <a:pt x="184" y="764"/>
                  <a:pt x="185" y="767"/>
                  <a:pt x="184" y="770"/>
                </a:cubicBezTo>
                <a:cubicBezTo>
                  <a:pt x="185" y="774"/>
                  <a:pt x="186" y="778"/>
                  <a:pt x="185" y="782"/>
                </a:cubicBezTo>
                <a:cubicBezTo>
                  <a:pt x="187" y="786"/>
                  <a:pt x="186" y="789"/>
                  <a:pt x="186" y="793"/>
                </a:cubicBezTo>
                <a:cubicBezTo>
                  <a:pt x="186" y="795"/>
                  <a:pt x="187" y="796"/>
                  <a:pt x="186" y="798"/>
                </a:cubicBezTo>
                <a:cubicBezTo>
                  <a:pt x="187" y="803"/>
                  <a:pt x="187" y="808"/>
                  <a:pt x="187" y="812"/>
                </a:cubicBezTo>
                <a:cubicBezTo>
                  <a:pt x="187" y="812"/>
                  <a:pt x="187" y="812"/>
                  <a:pt x="187" y="813"/>
                </a:cubicBezTo>
                <a:cubicBezTo>
                  <a:pt x="187" y="813"/>
                  <a:pt x="187" y="814"/>
                  <a:pt x="187" y="815"/>
                </a:cubicBezTo>
                <a:cubicBezTo>
                  <a:pt x="187" y="816"/>
                  <a:pt x="187" y="817"/>
                  <a:pt x="187" y="817"/>
                </a:cubicBezTo>
                <a:cubicBezTo>
                  <a:pt x="187" y="817"/>
                  <a:pt x="187" y="817"/>
                  <a:pt x="187" y="818"/>
                </a:cubicBezTo>
                <a:cubicBezTo>
                  <a:pt x="187" y="819"/>
                  <a:pt x="187" y="821"/>
                  <a:pt x="188" y="822"/>
                </a:cubicBezTo>
                <a:cubicBezTo>
                  <a:pt x="188" y="824"/>
                  <a:pt x="188" y="826"/>
                  <a:pt x="188" y="828"/>
                </a:cubicBezTo>
                <a:cubicBezTo>
                  <a:pt x="188" y="828"/>
                  <a:pt x="188" y="828"/>
                  <a:pt x="188" y="828"/>
                </a:cubicBezTo>
                <a:cubicBezTo>
                  <a:pt x="188" y="830"/>
                  <a:pt x="188" y="833"/>
                  <a:pt x="188" y="835"/>
                </a:cubicBezTo>
                <a:cubicBezTo>
                  <a:pt x="188" y="837"/>
                  <a:pt x="188" y="839"/>
                  <a:pt x="188" y="840"/>
                </a:cubicBezTo>
                <a:cubicBezTo>
                  <a:pt x="188" y="840"/>
                  <a:pt x="188" y="841"/>
                  <a:pt x="188" y="841"/>
                </a:cubicBezTo>
                <a:cubicBezTo>
                  <a:pt x="189" y="845"/>
                  <a:pt x="188" y="849"/>
                  <a:pt x="188" y="853"/>
                </a:cubicBezTo>
                <a:cubicBezTo>
                  <a:pt x="188" y="853"/>
                  <a:pt x="188" y="853"/>
                  <a:pt x="188" y="853"/>
                </a:cubicBezTo>
                <a:cubicBezTo>
                  <a:pt x="188" y="856"/>
                  <a:pt x="188" y="858"/>
                  <a:pt x="188" y="862"/>
                </a:cubicBezTo>
                <a:cubicBezTo>
                  <a:pt x="189" y="862"/>
                  <a:pt x="189" y="862"/>
                  <a:pt x="188" y="862"/>
                </a:cubicBezTo>
                <a:cubicBezTo>
                  <a:pt x="189" y="863"/>
                  <a:pt x="189" y="865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8" y="866"/>
                  <a:pt x="188" y="867"/>
                  <a:pt x="188" y="867"/>
                </a:cubicBezTo>
                <a:cubicBezTo>
                  <a:pt x="188" y="867"/>
                  <a:pt x="188" y="868"/>
                  <a:pt x="188" y="868"/>
                </a:cubicBezTo>
                <a:cubicBezTo>
                  <a:pt x="189" y="868"/>
                  <a:pt x="189" y="868"/>
                  <a:pt x="189" y="868"/>
                </a:cubicBezTo>
                <a:cubicBezTo>
                  <a:pt x="189" y="870"/>
                  <a:pt x="188" y="872"/>
                  <a:pt x="189" y="874"/>
                </a:cubicBezTo>
                <a:cubicBezTo>
                  <a:pt x="189" y="874"/>
                  <a:pt x="189" y="875"/>
                  <a:pt x="189" y="875"/>
                </a:cubicBezTo>
                <a:cubicBezTo>
                  <a:pt x="188" y="875"/>
                  <a:pt x="188" y="876"/>
                  <a:pt x="189" y="876"/>
                </a:cubicBezTo>
                <a:cubicBezTo>
                  <a:pt x="189" y="877"/>
                  <a:pt x="189" y="877"/>
                  <a:pt x="189" y="878"/>
                </a:cubicBezTo>
                <a:cubicBezTo>
                  <a:pt x="189" y="879"/>
                  <a:pt x="189" y="879"/>
                  <a:pt x="189" y="880"/>
                </a:cubicBezTo>
                <a:cubicBezTo>
                  <a:pt x="189" y="880"/>
                  <a:pt x="189" y="880"/>
                  <a:pt x="189" y="880"/>
                </a:cubicBezTo>
                <a:cubicBezTo>
                  <a:pt x="189" y="882"/>
                  <a:pt x="189" y="884"/>
                  <a:pt x="189" y="886"/>
                </a:cubicBezTo>
                <a:cubicBezTo>
                  <a:pt x="189" y="888"/>
                  <a:pt x="189" y="891"/>
                  <a:pt x="189" y="893"/>
                </a:cubicBezTo>
                <a:cubicBezTo>
                  <a:pt x="189" y="893"/>
                  <a:pt x="189" y="893"/>
                  <a:pt x="189" y="893"/>
                </a:cubicBezTo>
                <a:cubicBezTo>
                  <a:pt x="189" y="895"/>
                  <a:pt x="190" y="896"/>
                  <a:pt x="189" y="897"/>
                </a:cubicBezTo>
                <a:cubicBezTo>
                  <a:pt x="189" y="897"/>
                  <a:pt x="189" y="897"/>
                  <a:pt x="189" y="898"/>
                </a:cubicBezTo>
                <a:cubicBezTo>
                  <a:pt x="190" y="898"/>
                  <a:pt x="189" y="899"/>
                  <a:pt x="189" y="900"/>
                </a:cubicBezTo>
                <a:cubicBezTo>
                  <a:pt x="189" y="900"/>
                  <a:pt x="189" y="900"/>
                  <a:pt x="189" y="900"/>
                </a:cubicBezTo>
                <a:cubicBezTo>
                  <a:pt x="189" y="901"/>
                  <a:pt x="189" y="902"/>
                  <a:pt x="189" y="904"/>
                </a:cubicBezTo>
                <a:cubicBezTo>
                  <a:pt x="189" y="904"/>
                  <a:pt x="189" y="904"/>
                  <a:pt x="189" y="904"/>
                </a:cubicBezTo>
                <a:cubicBezTo>
                  <a:pt x="189" y="905"/>
                  <a:pt x="189" y="906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90" y="910"/>
                  <a:pt x="190" y="913"/>
                  <a:pt x="189" y="915"/>
                </a:cubicBezTo>
                <a:cubicBezTo>
                  <a:pt x="189" y="915"/>
                  <a:pt x="189" y="915"/>
                  <a:pt x="189" y="915"/>
                </a:cubicBezTo>
                <a:cubicBezTo>
                  <a:pt x="189" y="916"/>
                  <a:pt x="189" y="916"/>
                  <a:pt x="189" y="916"/>
                </a:cubicBezTo>
                <a:cubicBezTo>
                  <a:pt x="189" y="917"/>
                  <a:pt x="189" y="917"/>
                  <a:pt x="189" y="918"/>
                </a:cubicBezTo>
                <a:cubicBezTo>
                  <a:pt x="189" y="917"/>
                  <a:pt x="189" y="917"/>
                  <a:pt x="189" y="917"/>
                </a:cubicBezTo>
                <a:cubicBezTo>
                  <a:pt x="190" y="920"/>
                  <a:pt x="189" y="922"/>
                  <a:pt x="189" y="924"/>
                </a:cubicBezTo>
                <a:cubicBezTo>
                  <a:pt x="189" y="924"/>
                  <a:pt x="190" y="925"/>
                  <a:pt x="190" y="926"/>
                </a:cubicBezTo>
                <a:cubicBezTo>
                  <a:pt x="190" y="927"/>
                  <a:pt x="189" y="928"/>
                  <a:pt x="189" y="930"/>
                </a:cubicBezTo>
                <a:cubicBezTo>
                  <a:pt x="189" y="931"/>
                  <a:pt x="190" y="932"/>
                  <a:pt x="190" y="933"/>
                </a:cubicBezTo>
                <a:cubicBezTo>
                  <a:pt x="190" y="933"/>
                  <a:pt x="190" y="933"/>
                  <a:pt x="190" y="934"/>
                </a:cubicBezTo>
                <a:cubicBezTo>
                  <a:pt x="190" y="935"/>
                  <a:pt x="190" y="936"/>
                  <a:pt x="189" y="937"/>
                </a:cubicBezTo>
                <a:cubicBezTo>
                  <a:pt x="190" y="938"/>
                  <a:pt x="190" y="938"/>
                  <a:pt x="190" y="939"/>
                </a:cubicBezTo>
                <a:cubicBezTo>
                  <a:pt x="189" y="941"/>
                  <a:pt x="191" y="943"/>
                  <a:pt x="189" y="945"/>
                </a:cubicBezTo>
                <a:cubicBezTo>
                  <a:pt x="191" y="949"/>
                  <a:pt x="190" y="953"/>
                  <a:pt x="190" y="956"/>
                </a:cubicBezTo>
                <a:cubicBezTo>
                  <a:pt x="191" y="958"/>
                  <a:pt x="190" y="960"/>
                  <a:pt x="189" y="962"/>
                </a:cubicBezTo>
                <a:cubicBezTo>
                  <a:pt x="189" y="964"/>
                  <a:pt x="190" y="967"/>
                  <a:pt x="190" y="970"/>
                </a:cubicBezTo>
                <a:cubicBezTo>
                  <a:pt x="190" y="971"/>
                  <a:pt x="189" y="973"/>
                  <a:pt x="190" y="975"/>
                </a:cubicBezTo>
                <a:cubicBezTo>
                  <a:pt x="190" y="976"/>
                  <a:pt x="190" y="977"/>
                  <a:pt x="189" y="977"/>
                </a:cubicBezTo>
                <a:cubicBezTo>
                  <a:pt x="189" y="978"/>
                  <a:pt x="190" y="978"/>
                  <a:pt x="190" y="979"/>
                </a:cubicBezTo>
                <a:cubicBezTo>
                  <a:pt x="189" y="982"/>
                  <a:pt x="190" y="986"/>
                  <a:pt x="190" y="989"/>
                </a:cubicBezTo>
                <a:cubicBezTo>
                  <a:pt x="191" y="991"/>
                  <a:pt x="189" y="994"/>
                  <a:pt x="190" y="996"/>
                </a:cubicBezTo>
                <a:cubicBezTo>
                  <a:pt x="190" y="996"/>
                  <a:pt x="190" y="996"/>
                  <a:pt x="190" y="997"/>
                </a:cubicBezTo>
                <a:cubicBezTo>
                  <a:pt x="190" y="998"/>
                  <a:pt x="190" y="1000"/>
                  <a:pt x="190" y="1002"/>
                </a:cubicBezTo>
                <a:cubicBezTo>
                  <a:pt x="190" y="1003"/>
                  <a:pt x="190" y="1003"/>
                  <a:pt x="190" y="1003"/>
                </a:cubicBezTo>
                <a:cubicBezTo>
                  <a:pt x="190" y="1004"/>
                  <a:pt x="190" y="1004"/>
                  <a:pt x="190" y="1004"/>
                </a:cubicBezTo>
                <a:cubicBezTo>
                  <a:pt x="190" y="1005"/>
                  <a:pt x="190" y="1005"/>
                  <a:pt x="190" y="1005"/>
                </a:cubicBezTo>
                <a:cubicBezTo>
                  <a:pt x="190" y="1007"/>
                  <a:pt x="189" y="1009"/>
                  <a:pt x="190" y="1011"/>
                </a:cubicBezTo>
                <a:cubicBezTo>
                  <a:pt x="190" y="1011"/>
                  <a:pt x="190" y="1011"/>
                  <a:pt x="190" y="1011"/>
                </a:cubicBezTo>
                <a:cubicBezTo>
                  <a:pt x="191" y="1015"/>
                  <a:pt x="190" y="1023"/>
                  <a:pt x="190" y="1028"/>
                </a:cubicBezTo>
                <a:cubicBezTo>
                  <a:pt x="190" y="1028"/>
                  <a:pt x="190" y="1029"/>
                  <a:pt x="190" y="1029"/>
                </a:cubicBezTo>
                <a:cubicBezTo>
                  <a:pt x="191" y="1032"/>
                  <a:pt x="190" y="1034"/>
                  <a:pt x="190" y="1037"/>
                </a:cubicBezTo>
                <a:cubicBezTo>
                  <a:pt x="191" y="1039"/>
                  <a:pt x="189" y="1041"/>
                  <a:pt x="190" y="1043"/>
                </a:cubicBezTo>
                <a:cubicBezTo>
                  <a:pt x="190" y="1044"/>
                  <a:pt x="190" y="1044"/>
                  <a:pt x="190" y="1045"/>
                </a:cubicBezTo>
                <a:cubicBezTo>
                  <a:pt x="191" y="1048"/>
                  <a:pt x="190" y="1051"/>
                  <a:pt x="190" y="1054"/>
                </a:cubicBezTo>
                <a:cubicBezTo>
                  <a:pt x="190" y="1057"/>
                  <a:pt x="190" y="1060"/>
                  <a:pt x="190" y="1063"/>
                </a:cubicBezTo>
                <a:cubicBezTo>
                  <a:pt x="190" y="1064"/>
                  <a:pt x="190" y="1066"/>
                  <a:pt x="190" y="1067"/>
                </a:cubicBezTo>
                <a:cubicBezTo>
                  <a:pt x="190" y="1068"/>
                  <a:pt x="190" y="1068"/>
                  <a:pt x="190" y="1068"/>
                </a:cubicBezTo>
                <a:cubicBezTo>
                  <a:pt x="190" y="1070"/>
                  <a:pt x="190" y="1071"/>
                  <a:pt x="190" y="1072"/>
                </a:cubicBezTo>
                <a:cubicBezTo>
                  <a:pt x="190" y="1074"/>
                  <a:pt x="190" y="1075"/>
                  <a:pt x="190" y="1077"/>
                </a:cubicBezTo>
                <a:cubicBezTo>
                  <a:pt x="191" y="1077"/>
                  <a:pt x="190" y="1075"/>
                  <a:pt x="191" y="1074"/>
                </a:cubicBezTo>
                <a:cubicBezTo>
                  <a:pt x="192" y="1073"/>
                  <a:pt x="192" y="1072"/>
                  <a:pt x="192" y="1071"/>
                </a:cubicBezTo>
                <a:cubicBezTo>
                  <a:pt x="192" y="1071"/>
                  <a:pt x="192" y="1072"/>
                  <a:pt x="192" y="1072"/>
                </a:cubicBezTo>
                <a:cubicBezTo>
                  <a:pt x="192" y="1072"/>
                  <a:pt x="192" y="1072"/>
                  <a:pt x="192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3" y="1070"/>
                  <a:pt x="192" y="1070"/>
                  <a:pt x="193" y="1069"/>
                </a:cubicBezTo>
                <a:cubicBezTo>
                  <a:pt x="192" y="1068"/>
                  <a:pt x="194" y="1067"/>
                  <a:pt x="192" y="1065"/>
                </a:cubicBezTo>
                <a:cubicBezTo>
                  <a:pt x="192" y="1065"/>
                  <a:pt x="194" y="1065"/>
                  <a:pt x="194" y="1064"/>
                </a:cubicBezTo>
                <a:cubicBezTo>
                  <a:pt x="193" y="1063"/>
                  <a:pt x="193" y="1065"/>
                  <a:pt x="192" y="1064"/>
                </a:cubicBezTo>
                <a:cubicBezTo>
                  <a:pt x="192" y="1063"/>
                  <a:pt x="193" y="1063"/>
                  <a:pt x="192" y="1061"/>
                </a:cubicBezTo>
                <a:cubicBezTo>
                  <a:pt x="193" y="1061"/>
                  <a:pt x="193" y="1061"/>
                  <a:pt x="193" y="1061"/>
                </a:cubicBezTo>
                <a:cubicBezTo>
                  <a:pt x="193" y="1058"/>
                  <a:pt x="193" y="1056"/>
                  <a:pt x="192" y="1054"/>
                </a:cubicBezTo>
                <a:cubicBezTo>
                  <a:pt x="194" y="1053"/>
                  <a:pt x="192" y="1051"/>
                  <a:pt x="194" y="1050"/>
                </a:cubicBezTo>
                <a:cubicBezTo>
                  <a:pt x="193" y="1050"/>
                  <a:pt x="193" y="1050"/>
                  <a:pt x="193" y="1049"/>
                </a:cubicBezTo>
                <a:cubicBezTo>
                  <a:pt x="194" y="1049"/>
                  <a:pt x="193" y="1048"/>
                  <a:pt x="193" y="1047"/>
                </a:cubicBezTo>
                <a:cubicBezTo>
                  <a:pt x="193" y="1046"/>
                  <a:pt x="194" y="1045"/>
                  <a:pt x="193" y="1044"/>
                </a:cubicBezTo>
                <a:cubicBezTo>
                  <a:pt x="193" y="1043"/>
                  <a:pt x="193" y="1043"/>
                  <a:pt x="194" y="1042"/>
                </a:cubicBezTo>
                <a:cubicBezTo>
                  <a:pt x="193" y="1041"/>
                  <a:pt x="194" y="1041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39"/>
                  <a:pt x="192" y="1038"/>
                  <a:pt x="194" y="1038"/>
                </a:cubicBezTo>
                <a:cubicBezTo>
                  <a:pt x="193" y="1035"/>
                  <a:pt x="194" y="1032"/>
                  <a:pt x="193" y="1029"/>
                </a:cubicBezTo>
                <a:cubicBezTo>
                  <a:pt x="194" y="1026"/>
                  <a:pt x="193" y="1024"/>
                  <a:pt x="193" y="1021"/>
                </a:cubicBezTo>
                <a:cubicBezTo>
                  <a:pt x="192" y="1021"/>
                  <a:pt x="193" y="1018"/>
                  <a:pt x="193" y="1017"/>
                </a:cubicBezTo>
                <a:cubicBezTo>
                  <a:pt x="194" y="1016"/>
                  <a:pt x="192" y="1016"/>
                  <a:pt x="193" y="1016"/>
                </a:cubicBezTo>
                <a:cubicBezTo>
                  <a:pt x="193" y="1015"/>
                  <a:pt x="193" y="1014"/>
                  <a:pt x="193" y="1013"/>
                </a:cubicBezTo>
                <a:cubicBezTo>
                  <a:pt x="193" y="1012"/>
                  <a:pt x="194" y="1011"/>
                  <a:pt x="193" y="1011"/>
                </a:cubicBezTo>
                <a:cubicBezTo>
                  <a:pt x="193" y="1010"/>
                  <a:pt x="193" y="1010"/>
                  <a:pt x="194" y="1009"/>
                </a:cubicBezTo>
                <a:cubicBezTo>
                  <a:pt x="194" y="1007"/>
                  <a:pt x="193" y="1005"/>
                  <a:pt x="194" y="1002"/>
                </a:cubicBezTo>
                <a:cubicBezTo>
                  <a:pt x="194" y="998"/>
                  <a:pt x="194" y="994"/>
                  <a:pt x="194" y="990"/>
                </a:cubicBezTo>
                <a:cubicBezTo>
                  <a:pt x="194" y="990"/>
                  <a:pt x="194" y="991"/>
                  <a:pt x="194" y="990"/>
                </a:cubicBezTo>
                <a:cubicBezTo>
                  <a:pt x="195" y="990"/>
                  <a:pt x="194" y="989"/>
                  <a:pt x="194" y="990"/>
                </a:cubicBezTo>
                <a:cubicBezTo>
                  <a:pt x="194" y="989"/>
                  <a:pt x="194" y="988"/>
                  <a:pt x="195" y="988"/>
                </a:cubicBezTo>
                <a:cubicBezTo>
                  <a:pt x="194" y="987"/>
                  <a:pt x="194" y="987"/>
                  <a:pt x="194" y="987"/>
                </a:cubicBezTo>
                <a:cubicBezTo>
                  <a:pt x="194" y="985"/>
                  <a:pt x="194" y="983"/>
                  <a:pt x="194" y="981"/>
                </a:cubicBezTo>
                <a:cubicBezTo>
                  <a:pt x="194" y="981"/>
                  <a:pt x="194" y="980"/>
                  <a:pt x="194" y="980"/>
                </a:cubicBezTo>
                <a:cubicBezTo>
                  <a:pt x="194" y="979"/>
                  <a:pt x="194" y="979"/>
                  <a:pt x="194" y="979"/>
                </a:cubicBezTo>
                <a:cubicBezTo>
                  <a:pt x="194" y="977"/>
                  <a:pt x="194" y="975"/>
                  <a:pt x="194" y="973"/>
                </a:cubicBezTo>
                <a:cubicBezTo>
                  <a:pt x="194" y="972"/>
                  <a:pt x="194" y="972"/>
                  <a:pt x="194" y="972"/>
                </a:cubicBezTo>
                <a:cubicBezTo>
                  <a:pt x="194" y="971"/>
                  <a:pt x="193" y="970"/>
                  <a:pt x="195" y="970"/>
                </a:cubicBezTo>
                <a:cubicBezTo>
                  <a:pt x="193" y="968"/>
                  <a:pt x="195" y="966"/>
                  <a:pt x="194" y="964"/>
                </a:cubicBezTo>
                <a:cubicBezTo>
                  <a:pt x="194" y="964"/>
                  <a:pt x="194" y="964"/>
                  <a:pt x="195" y="963"/>
                </a:cubicBezTo>
                <a:cubicBezTo>
                  <a:pt x="193" y="961"/>
                  <a:pt x="195" y="959"/>
                  <a:pt x="194" y="957"/>
                </a:cubicBezTo>
                <a:cubicBezTo>
                  <a:pt x="194" y="957"/>
                  <a:pt x="195" y="957"/>
                  <a:pt x="195" y="956"/>
                </a:cubicBezTo>
                <a:cubicBezTo>
                  <a:pt x="195" y="955"/>
                  <a:pt x="194" y="953"/>
                  <a:pt x="195" y="952"/>
                </a:cubicBezTo>
                <a:cubicBezTo>
                  <a:pt x="195" y="952"/>
                  <a:pt x="194" y="952"/>
                  <a:pt x="194" y="951"/>
                </a:cubicBezTo>
                <a:cubicBezTo>
                  <a:pt x="195" y="948"/>
                  <a:pt x="194" y="945"/>
                  <a:pt x="195" y="942"/>
                </a:cubicBezTo>
                <a:cubicBezTo>
                  <a:pt x="195" y="941"/>
                  <a:pt x="195" y="941"/>
                  <a:pt x="195" y="940"/>
                </a:cubicBezTo>
                <a:cubicBezTo>
                  <a:pt x="195" y="939"/>
                  <a:pt x="195" y="939"/>
                  <a:pt x="195" y="939"/>
                </a:cubicBezTo>
                <a:cubicBezTo>
                  <a:pt x="195" y="937"/>
                  <a:pt x="196" y="935"/>
                  <a:pt x="195" y="933"/>
                </a:cubicBezTo>
                <a:cubicBezTo>
                  <a:pt x="196" y="932"/>
                  <a:pt x="194" y="932"/>
                  <a:pt x="195" y="931"/>
                </a:cubicBezTo>
                <a:cubicBezTo>
                  <a:pt x="195" y="931"/>
                  <a:pt x="194" y="930"/>
                  <a:pt x="194" y="930"/>
                </a:cubicBezTo>
                <a:cubicBezTo>
                  <a:pt x="195" y="929"/>
                  <a:pt x="195" y="928"/>
                  <a:pt x="196" y="928"/>
                </a:cubicBezTo>
                <a:cubicBezTo>
                  <a:pt x="194" y="925"/>
                  <a:pt x="195" y="923"/>
                  <a:pt x="195" y="921"/>
                </a:cubicBezTo>
                <a:cubicBezTo>
                  <a:pt x="194" y="918"/>
                  <a:pt x="194" y="916"/>
                  <a:pt x="195" y="914"/>
                </a:cubicBezTo>
                <a:cubicBezTo>
                  <a:pt x="195" y="913"/>
                  <a:pt x="195" y="913"/>
                  <a:pt x="194" y="912"/>
                </a:cubicBezTo>
                <a:cubicBezTo>
                  <a:pt x="195" y="911"/>
                  <a:pt x="194" y="911"/>
                  <a:pt x="195" y="911"/>
                </a:cubicBezTo>
                <a:cubicBezTo>
                  <a:pt x="194" y="909"/>
                  <a:pt x="194" y="906"/>
                  <a:pt x="195" y="904"/>
                </a:cubicBezTo>
                <a:cubicBezTo>
                  <a:pt x="194" y="903"/>
                  <a:pt x="195" y="902"/>
                  <a:pt x="194" y="901"/>
                </a:cubicBezTo>
                <a:cubicBezTo>
                  <a:pt x="196" y="899"/>
                  <a:pt x="194" y="897"/>
                  <a:pt x="195" y="895"/>
                </a:cubicBezTo>
                <a:cubicBezTo>
                  <a:pt x="195" y="895"/>
                  <a:pt x="195" y="894"/>
                  <a:pt x="195" y="894"/>
                </a:cubicBezTo>
                <a:cubicBezTo>
                  <a:pt x="195" y="893"/>
                  <a:pt x="195" y="892"/>
                  <a:pt x="195" y="892"/>
                </a:cubicBezTo>
                <a:cubicBezTo>
                  <a:pt x="195" y="890"/>
                  <a:pt x="194" y="888"/>
                  <a:pt x="195" y="887"/>
                </a:cubicBezTo>
                <a:cubicBezTo>
                  <a:pt x="194" y="880"/>
                  <a:pt x="195" y="874"/>
                  <a:pt x="194" y="868"/>
                </a:cubicBezTo>
                <a:cubicBezTo>
                  <a:pt x="195" y="865"/>
                  <a:pt x="195" y="862"/>
                  <a:pt x="194" y="859"/>
                </a:cubicBezTo>
                <a:cubicBezTo>
                  <a:pt x="195" y="858"/>
                  <a:pt x="195" y="857"/>
                  <a:pt x="195" y="856"/>
                </a:cubicBezTo>
                <a:cubicBezTo>
                  <a:pt x="195" y="854"/>
                  <a:pt x="194" y="853"/>
                  <a:pt x="195" y="852"/>
                </a:cubicBezTo>
                <a:cubicBezTo>
                  <a:pt x="195" y="852"/>
                  <a:pt x="195" y="851"/>
                  <a:pt x="194" y="852"/>
                </a:cubicBezTo>
                <a:cubicBezTo>
                  <a:pt x="195" y="850"/>
                  <a:pt x="195" y="849"/>
                  <a:pt x="194" y="848"/>
                </a:cubicBezTo>
                <a:cubicBezTo>
                  <a:pt x="195" y="847"/>
                  <a:pt x="195" y="846"/>
                  <a:pt x="195" y="845"/>
                </a:cubicBezTo>
                <a:cubicBezTo>
                  <a:pt x="195" y="845"/>
                  <a:pt x="195" y="845"/>
                  <a:pt x="195" y="845"/>
                </a:cubicBezTo>
                <a:cubicBezTo>
                  <a:pt x="195" y="845"/>
                  <a:pt x="195" y="845"/>
                  <a:pt x="194" y="845"/>
                </a:cubicBezTo>
                <a:cubicBezTo>
                  <a:pt x="195" y="841"/>
                  <a:pt x="194" y="838"/>
                  <a:pt x="195" y="834"/>
                </a:cubicBezTo>
                <a:cubicBezTo>
                  <a:pt x="195" y="834"/>
                  <a:pt x="195" y="834"/>
                  <a:pt x="195" y="834"/>
                </a:cubicBezTo>
                <a:cubicBezTo>
                  <a:pt x="194" y="828"/>
                  <a:pt x="194" y="821"/>
                  <a:pt x="194" y="815"/>
                </a:cubicBezTo>
                <a:cubicBezTo>
                  <a:pt x="194" y="812"/>
                  <a:pt x="194" y="810"/>
                  <a:pt x="193" y="807"/>
                </a:cubicBezTo>
                <a:cubicBezTo>
                  <a:pt x="193" y="807"/>
                  <a:pt x="193" y="807"/>
                  <a:pt x="193" y="807"/>
                </a:cubicBezTo>
                <a:cubicBezTo>
                  <a:pt x="193" y="807"/>
                  <a:pt x="193" y="806"/>
                  <a:pt x="194" y="806"/>
                </a:cubicBezTo>
                <a:cubicBezTo>
                  <a:pt x="194" y="806"/>
                  <a:pt x="195" y="807"/>
                  <a:pt x="194" y="807"/>
                </a:cubicBezTo>
                <a:cubicBezTo>
                  <a:pt x="194" y="810"/>
                  <a:pt x="195" y="812"/>
                  <a:pt x="195" y="815"/>
                </a:cubicBezTo>
                <a:cubicBezTo>
                  <a:pt x="195" y="821"/>
                  <a:pt x="195" y="828"/>
                  <a:pt x="196" y="834"/>
                </a:cubicBezTo>
                <a:cubicBezTo>
                  <a:pt x="196" y="834"/>
                  <a:pt x="196" y="834"/>
                  <a:pt x="196" y="834"/>
                </a:cubicBezTo>
                <a:cubicBezTo>
                  <a:pt x="196" y="835"/>
                  <a:pt x="196" y="836"/>
                  <a:pt x="196" y="837"/>
                </a:cubicBezTo>
                <a:cubicBezTo>
                  <a:pt x="196" y="838"/>
                  <a:pt x="196" y="839"/>
                  <a:pt x="196" y="840"/>
                </a:cubicBezTo>
                <a:cubicBezTo>
                  <a:pt x="196" y="842"/>
                  <a:pt x="197" y="843"/>
                  <a:pt x="196" y="845"/>
                </a:cubicBezTo>
                <a:cubicBezTo>
                  <a:pt x="196" y="845"/>
                  <a:pt x="196" y="845"/>
                  <a:pt x="196" y="845"/>
                </a:cubicBezTo>
                <a:cubicBezTo>
                  <a:pt x="196" y="845"/>
                  <a:pt x="196" y="845"/>
                  <a:pt x="196" y="846"/>
                </a:cubicBezTo>
                <a:cubicBezTo>
                  <a:pt x="196" y="846"/>
                  <a:pt x="196" y="846"/>
                  <a:pt x="196" y="846"/>
                </a:cubicBezTo>
                <a:cubicBezTo>
                  <a:pt x="196" y="846"/>
                  <a:pt x="197" y="847"/>
                  <a:pt x="196" y="848"/>
                </a:cubicBezTo>
                <a:cubicBezTo>
                  <a:pt x="197" y="850"/>
                  <a:pt x="196" y="853"/>
                  <a:pt x="197" y="854"/>
                </a:cubicBezTo>
                <a:cubicBezTo>
                  <a:pt x="197" y="859"/>
                  <a:pt x="197" y="863"/>
                  <a:pt x="197" y="868"/>
                </a:cubicBezTo>
                <a:cubicBezTo>
                  <a:pt x="197" y="868"/>
                  <a:pt x="198" y="868"/>
                  <a:pt x="197" y="868"/>
                </a:cubicBezTo>
                <a:cubicBezTo>
                  <a:pt x="198" y="869"/>
                  <a:pt x="198" y="871"/>
                  <a:pt x="197" y="872"/>
                </a:cubicBezTo>
                <a:cubicBezTo>
                  <a:pt x="198" y="876"/>
                  <a:pt x="199" y="880"/>
                  <a:pt x="198" y="884"/>
                </a:cubicBezTo>
                <a:cubicBezTo>
                  <a:pt x="198" y="885"/>
                  <a:pt x="199" y="885"/>
                  <a:pt x="199" y="885"/>
                </a:cubicBezTo>
                <a:cubicBezTo>
                  <a:pt x="198" y="887"/>
                  <a:pt x="198" y="888"/>
                  <a:pt x="199" y="890"/>
                </a:cubicBezTo>
                <a:cubicBezTo>
                  <a:pt x="198" y="894"/>
                  <a:pt x="199" y="898"/>
                  <a:pt x="199" y="902"/>
                </a:cubicBezTo>
                <a:cubicBezTo>
                  <a:pt x="198" y="902"/>
                  <a:pt x="199" y="903"/>
                  <a:pt x="198" y="903"/>
                </a:cubicBezTo>
                <a:cubicBezTo>
                  <a:pt x="199" y="904"/>
                  <a:pt x="198" y="906"/>
                  <a:pt x="199" y="907"/>
                </a:cubicBezTo>
                <a:cubicBezTo>
                  <a:pt x="199" y="907"/>
                  <a:pt x="198" y="907"/>
                  <a:pt x="198" y="908"/>
                </a:cubicBezTo>
                <a:cubicBezTo>
                  <a:pt x="200" y="911"/>
                  <a:pt x="198" y="916"/>
                  <a:pt x="199" y="919"/>
                </a:cubicBezTo>
                <a:cubicBezTo>
                  <a:pt x="198" y="920"/>
                  <a:pt x="199" y="921"/>
                  <a:pt x="198" y="922"/>
                </a:cubicBezTo>
                <a:cubicBezTo>
                  <a:pt x="198" y="923"/>
                  <a:pt x="198" y="924"/>
                  <a:pt x="199" y="924"/>
                </a:cubicBezTo>
                <a:cubicBezTo>
                  <a:pt x="197" y="927"/>
                  <a:pt x="199" y="930"/>
                  <a:pt x="197" y="932"/>
                </a:cubicBezTo>
                <a:cubicBezTo>
                  <a:pt x="197" y="933"/>
                  <a:pt x="198" y="933"/>
                  <a:pt x="198" y="933"/>
                </a:cubicBezTo>
                <a:cubicBezTo>
                  <a:pt x="197" y="934"/>
                  <a:pt x="198" y="936"/>
                  <a:pt x="197" y="937"/>
                </a:cubicBezTo>
                <a:cubicBezTo>
                  <a:pt x="197" y="940"/>
                  <a:pt x="199" y="942"/>
                  <a:pt x="198" y="945"/>
                </a:cubicBezTo>
                <a:cubicBezTo>
                  <a:pt x="200" y="948"/>
                  <a:pt x="197" y="951"/>
                  <a:pt x="199" y="955"/>
                </a:cubicBezTo>
                <a:cubicBezTo>
                  <a:pt x="198" y="956"/>
                  <a:pt x="198" y="957"/>
                  <a:pt x="198" y="958"/>
                </a:cubicBezTo>
                <a:cubicBezTo>
                  <a:pt x="199" y="960"/>
                  <a:pt x="199" y="961"/>
                  <a:pt x="198" y="963"/>
                </a:cubicBezTo>
                <a:cubicBezTo>
                  <a:pt x="198" y="963"/>
                  <a:pt x="199" y="963"/>
                  <a:pt x="199" y="964"/>
                </a:cubicBezTo>
                <a:cubicBezTo>
                  <a:pt x="199" y="966"/>
                  <a:pt x="198" y="968"/>
                  <a:pt x="198" y="969"/>
                </a:cubicBezTo>
                <a:cubicBezTo>
                  <a:pt x="198" y="971"/>
                  <a:pt x="199" y="973"/>
                  <a:pt x="199" y="974"/>
                </a:cubicBezTo>
                <a:cubicBezTo>
                  <a:pt x="199" y="974"/>
                  <a:pt x="198" y="974"/>
                  <a:pt x="198" y="974"/>
                </a:cubicBezTo>
                <a:cubicBezTo>
                  <a:pt x="198" y="974"/>
                  <a:pt x="199" y="974"/>
                  <a:pt x="199" y="974"/>
                </a:cubicBezTo>
                <a:cubicBezTo>
                  <a:pt x="198" y="979"/>
                  <a:pt x="198" y="984"/>
                  <a:pt x="199" y="989"/>
                </a:cubicBezTo>
                <a:cubicBezTo>
                  <a:pt x="197" y="992"/>
                  <a:pt x="200" y="994"/>
                  <a:pt x="198" y="997"/>
                </a:cubicBezTo>
                <a:cubicBezTo>
                  <a:pt x="198" y="1000"/>
                  <a:pt x="199" y="1003"/>
                  <a:pt x="198" y="1006"/>
                </a:cubicBezTo>
                <a:cubicBezTo>
                  <a:pt x="199" y="1011"/>
                  <a:pt x="198" y="1017"/>
                  <a:pt x="199" y="1022"/>
                </a:cubicBezTo>
                <a:cubicBezTo>
                  <a:pt x="198" y="1025"/>
                  <a:pt x="198" y="1028"/>
                  <a:pt x="199" y="1031"/>
                </a:cubicBezTo>
                <a:cubicBezTo>
                  <a:pt x="198" y="1032"/>
                  <a:pt x="199" y="1032"/>
                  <a:pt x="198" y="1033"/>
                </a:cubicBezTo>
                <a:cubicBezTo>
                  <a:pt x="198" y="1033"/>
                  <a:pt x="198" y="1034"/>
                  <a:pt x="199" y="1034"/>
                </a:cubicBezTo>
                <a:cubicBezTo>
                  <a:pt x="197" y="1040"/>
                  <a:pt x="200" y="1045"/>
                  <a:pt x="198" y="1050"/>
                </a:cubicBezTo>
                <a:cubicBezTo>
                  <a:pt x="199" y="1052"/>
                  <a:pt x="199" y="1054"/>
                  <a:pt x="199" y="1056"/>
                </a:cubicBezTo>
                <a:cubicBezTo>
                  <a:pt x="199" y="1057"/>
                  <a:pt x="199" y="1058"/>
                  <a:pt x="198" y="1059"/>
                </a:cubicBezTo>
                <a:cubicBezTo>
                  <a:pt x="200" y="1062"/>
                  <a:pt x="198" y="1064"/>
                  <a:pt x="199" y="1067"/>
                </a:cubicBezTo>
                <a:cubicBezTo>
                  <a:pt x="198" y="1068"/>
                  <a:pt x="199" y="1069"/>
                  <a:pt x="198" y="1070"/>
                </a:cubicBezTo>
                <a:cubicBezTo>
                  <a:pt x="198" y="1070"/>
                  <a:pt x="198" y="1070"/>
                  <a:pt x="199" y="1070"/>
                </a:cubicBezTo>
                <a:cubicBezTo>
                  <a:pt x="198" y="1071"/>
                  <a:pt x="199" y="1071"/>
                  <a:pt x="198" y="1072"/>
                </a:cubicBezTo>
                <a:cubicBezTo>
                  <a:pt x="199" y="1073"/>
                  <a:pt x="198" y="1075"/>
                  <a:pt x="198" y="1077"/>
                </a:cubicBezTo>
                <a:cubicBezTo>
                  <a:pt x="198" y="1079"/>
                  <a:pt x="198" y="1082"/>
                  <a:pt x="198" y="1084"/>
                </a:cubicBezTo>
                <a:cubicBezTo>
                  <a:pt x="198" y="1087"/>
                  <a:pt x="199" y="1090"/>
                  <a:pt x="197" y="1093"/>
                </a:cubicBezTo>
                <a:cubicBezTo>
                  <a:pt x="197" y="1093"/>
                  <a:pt x="198" y="1093"/>
                  <a:pt x="198" y="1094"/>
                </a:cubicBezTo>
                <a:cubicBezTo>
                  <a:pt x="197" y="1100"/>
                  <a:pt x="198" y="1106"/>
                  <a:pt x="196" y="1111"/>
                </a:cubicBezTo>
                <a:cubicBezTo>
                  <a:pt x="196" y="1118"/>
                  <a:pt x="196" y="1125"/>
                  <a:pt x="195" y="1131"/>
                </a:cubicBezTo>
                <a:cubicBezTo>
                  <a:pt x="195" y="1133"/>
                  <a:pt x="195" y="1135"/>
                  <a:pt x="195" y="1137"/>
                </a:cubicBezTo>
                <a:cubicBezTo>
                  <a:pt x="195" y="1140"/>
                  <a:pt x="195" y="1142"/>
                  <a:pt x="194" y="1145"/>
                </a:cubicBezTo>
                <a:cubicBezTo>
                  <a:pt x="194" y="1146"/>
                  <a:pt x="194" y="1146"/>
                  <a:pt x="194" y="1147"/>
                </a:cubicBezTo>
                <a:cubicBezTo>
                  <a:pt x="194" y="1147"/>
                  <a:pt x="195" y="1148"/>
                  <a:pt x="195" y="1148"/>
                </a:cubicBezTo>
                <a:cubicBezTo>
                  <a:pt x="195" y="1149"/>
                  <a:pt x="194" y="1150"/>
                  <a:pt x="194" y="1151"/>
                </a:cubicBezTo>
                <a:cubicBezTo>
                  <a:pt x="194" y="1153"/>
                  <a:pt x="195" y="1156"/>
                  <a:pt x="193" y="1159"/>
                </a:cubicBezTo>
                <a:cubicBezTo>
                  <a:pt x="193" y="1160"/>
                  <a:pt x="194" y="1160"/>
                  <a:pt x="194" y="1160"/>
                </a:cubicBezTo>
                <a:cubicBezTo>
                  <a:pt x="194" y="1164"/>
                  <a:pt x="194" y="1168"/>
                  <a:pt x="194" y="1172"/>
                </a:cubicBezTo>
                <a:cubicBezTo>
                  <a:pt x="193" y="1173"/>
                  <a:pt x="192" y="1174"/>
                  <a:pt x="192" y="1176"/>
                </a:cubicBezTo>
                <a:cubicBezTo>
                  <a:pt x="191" y="1177"/>
                  <a:pt x="191" y="1176"/>
                  <a:pt x="191" y="1176"/>
                </a:cubicBezTo>
                <a:cubicBezTo>
                  <a:pt x="190" y="1175"/>
                  <a:pt x="189" y="1176"/>
                  <a:pt x="188" y="1174"/>
                </a:cubicBezTo>
                <a:cubicBezTo>
                  <a:pt x="188" y="1174"/>
                  <a:pt x="187" y="1174"/>
                  <a:pt x="187" y="1175"/>
                </a:cubicBezTo>
                <a:cubicBezTo>
                  <a:pt x="187" y="1175"/>
                  <a:pt x="186" y="1174"/>
                  <a:pt x="186" y="1173"/>
                </a:cubicBezTo>
                <a:cubicBezTo>
                  <a:pt x="185" y="1174"/>
                  <a:pt x="184" y="1175"/>
                  <a:pt x="184" y="1175"/>
                </a:cubicBezTo>
                <a:cubicBezTo>
                  <a:pt x="182" y="1176"/>
                  <a:pt x="179" y="1178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6" y="1178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7" y="1174"/>
                  <a:pt x="174" y="1174"/>
                  <a:pt x="172" y="1173"/>
                </a:cubicBezTo>
                <a:cubicBezTo>
                  <a:pt x="171" y="1172"/>
                  <a:pt x="172" y="1171"/>
                  <a:pt x="172" y="1171"/>
                </a:cubicBezTo>
                <a:cubicBezTo>
                  <a:pt x="171" y="1169"/>
                  <a:pt x="173" y="1167"/>
                  <a:pt x="172" y="1164"/>
                </a:cubicBezTo>
                <a:cubicBezTo>
                  <a:pt x="172" y="1163"/>
                  <a:pt x="172" y="1161"/>
                  <a:pt x="172" y="1160"/>
                </a:cubicBezTo>
                <a:cubicBezTo>
                  <a:pt x="173" y="1158"/>
                  <a:pt x="172" y="1155"/>
                  <a:pt x="173" y="1153"/>
                </a:cubicBezTo>
                <a:cubicBezTo>
                  <a:pt x="172" y="1150"/>
                  <a:pt x="173" y="1147"/>
                  <a:pt x="173" y="1143"/>
                </a:cubicBezTo>
                <a:cubicBezTo>
                  <a:pt x="173" y="1139"/>
                  <a:pt x="174" y="1135"/>
                  <a:pt x="174" y="1130"/>
                </a:cubicBezTo>
                <a:cubicBezTo>
                  <a:pt x="175" y="1123"/>
                  <a:pt x="175" y="1115"/>
                  <a:pt x="176" y="1108"/>
                </a:cubicBezTo>
                <a:cubicBezTo>
                  <a:pt x="177" y="1102"/>
                  <a:pt x="177" y="1096"/>
                  <a:pt x="177" y="1089"/>
                </a:cubicBezTo>
                <a:cubicBezTo>
                  <a:pt x="177" y="1087"/>
                  <a:pt x="178" y="1085"/>
                  <a:pt x="178" y="1082"/>
                </a:cubicBezTo>
                <a:cubicBezTo>
                  <a:pt x="178" y="1079"/>
                  <a:pt x="178" y="1076"/>
                  <a:pt x="178" y="1072"/>
                </a:cubicBezTo>
                <a:cubicBezTo>
                  <a:pt x="178" y="1067"/>
                  <a:pt x="178" y="1063"/>
                  <a:pt x="178" y="1058"/>
                </a:cubicBezTo>
                <a:cubicBezTo>
                  <a:pt x="179" y="1057"/>
                  <a:pt x="179" y="1058"/>
                  <a:pt x="180" y="1057"/>
                </a:cubicBezTo>
                <a:cubicBezTo>
                  <a:pt x="180" y="1056"/>
                  <a:pt x="179" y="1055"/>
                  <a:pt x="181" y="1053"/>
                </a:cubicBezTo>
                <a:cubicBezTo>
                  <a:pt x="181" y="1039"/>
                  <a:pt x="181" y="1024"/>
                  <a:pt x="181" y="1009"/>
                </a:cubicBezTo>
                <a:cubicBezTo>
                  <a:pt x="181" y="990"/>
                  <a:pt x="181" y="970"/>
                  <a:pt x="182" y="951"/>
                </a:cubicBezTo>
                <a:cubicBezTo>
                  <a:pt x="182" y="950"/>
                  <a:pt x="182" y="949"/>
                  <a:pt x="182" y="948"/>
                </a:cubicBezTo>
                <a:cubicBezTo>
                  <a:pt x="183" y="939"/>
                  <a:pt x="181" y="930"/>
                  <a:pt x="182" y="920"/>
                </a:cubicBezTo>
                <a:cubicBezTo>
                  <a:pt x="182" y="917"/>
                  <a:pt x="182" y="913"/>
                  <a:pt x="182" y="909"/>
                </a:cubicBezTo>
                <a:cubicBezTo>
                  <a:pt x="182" y="907"/>
                  <a:pt x="182" y="906"/>
                  <a:pt x="182" y="904"/>
                </a:cubicBezTo>
                <a:cubicBezTo>
                  <a:pt x="182" y="900"/>
                  <a:pt x="182" y="896"/>
                  <a:pt x="182" y="892"/>
                </a:cubicBezTo>
                <a:cubicBezTo>
                  <a:pt x="182" y="890"/>
                  <a:pt x="182" y="889"/>
                  <a:pt x="182" y="888"/>
                </a:cubicBezTo>
                <a:cubicBezTo>
                  <a:pt x="182" y="882"/>
                  <a:pt x="182" y="876"/>
                  <a:pt x="182" y="869"/>
                </a:cubicBezTo>
                <a:cubicBezTo>
                  <a:pt x="182" y="866"/>
                  <a:pt x="181" y="862"/>
                  <a:pt x="182" y="857"/>
                </a:cubicBezTo>
                <a:cubicBezTo>
                  <a:pt x="181" y="854"/>
                  <a:pt x="181" y="849"/>
                  <a:pt x="181" y="845"/>
                </a:cubicBezTo>
                <a:cubicBezTo>
                  <a:pt x="181" y="834"/>
                  <a:pt x="181" y="822"/>
                  <a:pt x="180" y="811"/>
                </a:cubicBezTo>
                <a:cubicBezTo>
                  <a:pt x="180" y="811"/>
                  <a:pt x="180" y="811"/>
                  <a:pt x="180" y="811"/>
                </a:cubicBezTo>
                <a:cubicBezTo>
                  <a:pt x="179" y="803"/>
                  <a:pt x="179" y="796"/>
                  <a:pt x="179" y="788"/>
                </a:cubicBezTo>
                <a:cubicBezTo>
                  <a:pt x="178" y="783"/>
                  <a:pt x="178" y="779"/>
                  <a:pt x="178" y="774"/>
                </a:cubicBezTo>
                <a:cubicBezTo>
                  <a:pt x="178" y="772"/>
                  <a:pt x="177" y="770"/>
                  <a:pt x="177" y="768"/>
                </a:cubicBezTo>
                <a:cubicBezTo>
                  <a:pt x="177" y="763"/>
                  <a:pt x="177" y="758"/>
                  <a:pt x="176" y="753"/>
                </a:cubicBezTo>
                <a:cubicBezTo>
                  <a:pt x="176" y="751"/>
                  <a:pt x="176" y="748"/>
                  <a:pt x="176" y="745"/>
                </a:cubicBezTo>
                <a:cubicBezTo>
                  <a:pt x="175" y="742"/>
                  <a:pt x="176" y="739"/>
                  <a:pt x="176" y="735"/>
                </a:cubicBezTo>
                <a:cubicBezTo>
                  <a:pt x="175" y="734"/>
                  <a:pt x="175" y="734"/>
                  <a:pt x="175" y="733"/>
                </a:cubicBezTo>
                <a:cubicBezTo>
                  <a:pt x="175" y="732"/>
                  <a:pt x="175" y="730"/>
                  <a:pt x="175" y="729"/>
                </a:cubicBezTo>
                <a:cubicBezTo>
                  <a:pt x="175" y="726"/>
                  <a:pt x="175" y="723"/>
                  <a:pt x="175" y="720"/>
                </a:cubicBezTo>
                <a:cubicBezTo>
                  <a:pt x="174" y="718"/>
                  <a:pt x="174" y="716"/>
                  <a:pt x="174" y="713"/>
                </a:cubicBezTo>
                <a:cubicBezTo>
                  <a:pt x="174" y="713"/>
                  <a:pt x="174" y="712"/>
                  <a:pt x="174" y="712"/>
                </a:cubicBezTo>
                <a:cubicBezTo>
                  <a:pt x="174" y="706"/>
                  <a:pt x="173" y="700"/>
                  <a:pt x="174" y="694"/>
                </a:cubicBezTo>
                <a:cubicBezTo>
                  <a:pt x="173" y="687"/>
                  <a:pt x="175" y="681"/>
                  <a:pt x="174" y="675"/>
                </a:cubicBezTo>
                <a:cubicBezTo>
                  <a:pt x="174" y="674"/>
                  <a:pt x="174" y="674"/>
                  <a:pt x="174" y="673"/>
                </a:cubicBezTo>
                <a:cubicBezTo>
                  <a:pt x="174" y="669"/>
                  <a:pt x="174" y="665"/>
                  <a:pt x="174" y="660"/>
                </a:cubicBezTo>
                <a:cubicBezTo>
                  <a:pt x="174" y="660"/>
                  <a:pt x="174" y="660"/>
                  <a:pt x="174" y="660"/>
                </a:cubicBezTo>
                <a:cubicBezTo>
                  <a:pt x="174" y="660"/>
                  <a:pt x="174" y="660"/>
                  <a:pt x="174" y="659"/>
                </a:cubicBezTo>
                <a:cubicBezTo>
                  <a:pt x="174" y="659"/>
                  <a:pt x="174" y="659"/>
                  <a:pt x="174" y="659"/>
                </a:cubicBezTo>
                <a:cubicBezTo>
                  <a:pt x="174" y="659"/>
                  <a:pt x="174" y="658"/>
                  <a:pt x="174" y="658"/>
                </a:cubicBezTo>
                <a:cubicBezTo>
                  <a:pt x="174" y="658"/>
                  <a:pt x="174" y="658"/>
                  <a:pt x="174" y="658"/>
                </a:cubicBezTo>
                <a:cubicBezTo>
                  <a:pt x="174" y="658"/>
                  <a:pt x="174" y="658"/>
                  <a:pt x="175" y="658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6" y="660"/>
                  <a:pt x="175" y="658"/>
                  <a:pt x="176" y="657"/>
                </a:cubicBezTo>
                <a:cubicBezTo>
                  <a:pt x="176" y="657"/>
                  <a:pt x="176" y="657"/>
                  <a:pt x="176" y="657"/>
                </a:cubicBezTo>
                <a:cubicBezTo>
                  <a:pt x="176" y="656"/>
                  <a:pt x="176" y="655"/>
                  <a:pt x="176" y="655"/>
                </a:cubicBezTo>
                <a:cubicBezTo>
                  <a:pt x="176" y="654"/>
                  <a:pt x="176" y="654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7" y="652"/>
                  <a:pt x="177" y="653"/>
                  <a:pt x="177" y="653"/>
                </a:cubicBezTo>
                <a:cubicBezTo>
                  <a:pt x="177" y="654"/>
                  <a:pt x="177" y="654"/>
                  <a:pt x="177" y="655"/>
                </a:cubicBezTo>
                <a:cubicBezTo>
                  <a:pt x="177" y="655"/>
                  <a:pt x="177" y="656"/>
                  <a:pt x="177" y="656"/>
                </a:cubicBezTo>
                <a:cubicBezTo>
                  <a:pt x="177" y="658"/>
                  <a:pt x="177" y="659"/>
                  <a:pt x="177" y="660"/>
                </a:cubicBezTo>
                <a:cubicBezTo>
                  <a:pt x="177" y="661"/>
                  <a:pt x="177" y="661"/>
                  <a:pt x="177" y="661"/>
                </a:cubicBezTo>
                <a:cubicBezTo>
                  <a:pt x="177" y="662"/>
                  <a:pt x="177" y="664"/>
                  <a:pt x="177" y="665"/>
                </a:cubicBezTo>
                <a:cubicBezTo>
                  <a:pt x="177" y="665"/>
                  <a:pt x="177" y="665"/>
                  <a:pt x="178" y="666"/>
                </a:cubicBezTo>
                <a:close/>
                <a:moveTo>
                  <a:pt x="187" y="925"/>
                </a:moveTo>
                <a:cubicBezTo>
                  <a:pt x="187" y="925"/>
                  <a:pt x="187" y="925"/>
                  <a:pt x="187" y="925"/>
                </a:cubicBezTo>
                <a:cubicBezTo>
                  <a:pt x="187" y="925"/>
                  <a:pt x="187" y="926"/>
                  <a:pt x="188" y="926"/>
                </a:cubicBezTo>
                <a:cubicBezTo>
                  <a:pt x="188" y="926"/>
                  <a:pt x="188" y="926"/>
                  <a:pt x="188" y="925"/>
                </a:cubicBezTo>
                <a:cubicBezTo>
                  <a:pt x="188" y="925"/>
                  <a:pt x="188" y="925"/>
                  <a:pt x="187" y="925"/>
                </a:cubicBezTo>
                <a:close/>
                <a:moveTo>
                  <a:pt x="188" y="920"/>
                </a:moveTo>
                <a:cubicBezTo>
                  <a:pt x="187" y="920"/>
                  <a:pt x="187" y="922"/>
                  <a:pt x="188" y="922"/>
                </a:cubicBezTo>
                <a:cubicBezTo>
                  <a:pt x="188" y="921"/>
                  <a:pt x="189" y="920"/>
                  <a:pt x="188" y="920"/>
                </a:cubicBezTo>
                <a:close/>
                <a:moveTo>
                  <a:pt x="188" y="909"/>
                </a:moveTo>
                <a:cubicBezTo>
                  <a:pt x="188" y="909"/>
                  <a:pt x="187" y="909"/>
                  <a:pt x="187" y="910"/>
                </a:cubicBezTo>
                <a:cubicBezTo>
                  <a:pt x="187" y="909"/>
                  <a:pt x="187" y="910"/>
                  <a:pt x="187" y="910"/>
                </a:cubicBezTo>
                <a:cubicBezTo>
                  <a:pt x="188" y="910"/>
                  <a:pt x="188" y="909"/>
                  <a:pt x="188" y="909"/>
                </a:cubicBezTo>
                <a:close/>
                <a:moveTo>
                  <a:pt x="188" y="904"/>
                </a:moveTo>
                <a:cubicBezTo>
                  <a:pt x="188" y="904"/>
                  <a:pt x="188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6"/>
                  <a:pt x="187" y="906"/>
                  <a:pt x="187" y="906"/>
                </a:cubicBezTo>
                <a:cubicBezTo>
                  <a:pt x="187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6"/>
                  <a:pt x="188" y="905"/>
                  <a:pt x="188" y="904"/>
                </a:cubicBezTo>
                <a:close/>
                <a:moveTo>
                  <a:pt x="185" y="800"/>
                </a:moveTo>
                <a:cubicBezTo>
                  <a:pt x="185" y="800"/>
                  <a:pt x="184" y="800"/>
                  <a:pt x="184" y="801"/>
                </a:cubicBezTo>
                <a:cubicBezTo>
                  <a:pt x="184" y="801"/>
                  <a:pt x="184" y="801"/>
                  <a:pt x="184" y="801"/>
                </a:cubicBezTo>
                <a:cubicBezTo>
                  <a:pt x="184" y="801"/>
                  <a:pt x="184" y="800"/>
                  <a:pt x="184" y="800"/>
                </a:cubicBezTo>
                <a:cubicBezTo>
                  <a:pt x="184" y="800"/>
                  <a:pt x="184" y="800"/>
                  <a:pt x="184" y="800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800"/>
                  <a:pt x="183" y="802"/>
                  <a:pt x="183" y="803"/>
                </a:cubicBezTo>
                <a:cubicBezTo>
                  <a:pt x="183" y="803"/>
                  <a:pt x="184" y="804"/>
                  <a:pt x="184" y="804"/>
                </a:cubicBezTo>
                <a:cubicBezTo>
                  <a:pt x="184" y="804"/>
                  <a:pt x="185" y="804"/>
                  <a:pt x="185" y="804"/>
                </a:cubicBezTo>
                <a:cubicBezTo>
                  <a:pt x="185" y="805"/>
                  <a:pt x="185" y="806"/>
                  <a:pt x="185" y="808"/>
                </a:cubicBezTo>
                <a:cubicBezTo>
                  <a:pt x="185" y="808"/>
                  <a:pt x="185" y="808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10"/>
                  <a:pt x="185" y="811"/>
                  <a:pt x="185" y="812"/>
                </a:cubicBezTo>
                <a:cubicBezTo>
                  <a:pt x="185" y="813"/>
                  <a:pt x="185" y="813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3"/>
                  <a:pt x="185" y="813"/>
                  <a:pt x="185" y="812"/>
                </a:cubicBezTo>
                <a:cubicBezTo>
                  <a:pt x="185" y="811"/>
                  <a:pt x="185" y="810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5" y="808"/>
                  <a:pt x="185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10"/>
                  <a:pt x="184" y="810"/>
                  <a:pt x="184" y="810"/>
                </a:cubicBezTo>
                <a:cubicBezTo>
                  <a:pt x="184" y="810"/>
                  <a:pt x="184" y="810"/>
                  <a:pt x="184" y="811"/>
                </a:cubicBezTo>
                <a:cubicBezTo>
                  <a:pt x="185" y="818"/>
                  <a:pt x="184" y="826"/>
                  <a:pt x="185" y="833"/>
                </a:cubicBezTo>
                <a:cubicBezTo>
                  <a:pt x="184" y="834"/>
                  <a:pt x="185" y="836"/>
                  <a:pt x="184" y="837"/>
                </a:cubicBezTo>
                <a:cubicBezTo>
                  <a:pt x="185" y="837"/>
                  <a:pt x="185" y="838"/>
                  <a:pt x="185" y="838"/>
                </a:cubicBezTo>
                <a:cubicBezTo>
                  <a:pt x="185" y="839"/>
                  <a:pt x="185" y="841"/>
                  <a:pt x="185" y="842"/>
                </a:cubicBezTo>
                <a:cubicBezTo>
                  <a:pt x="186" y="843"/>
                  <a:pt x="185" y="845"/>
                  <a:pt x="185" y="846"/>
                </a:cubicBezTo>
                <a:cubicBezTo>
                  <a:pt x="185" y="846"/>
                  <a:pt x="185" y="847"/>
                  <a:pt x="185" y="847"/>
                </a:cubicBezTo>
                <a:cubicBezTo>
                  <a:pt x="186" y="848"/>
                  <a:pt x="185" y="850"/>
                  <a:pt x="185" y="851"/>
                </a:cubicBezTo>
                <a:cubicBezTo>
                  <a:pt x="186" y="854"/>
                  <a:pt x="186" y="857"/>
                  <a:pt x="185" y="859"/>
                </a:cubicBezTo>
                <a:cubicBezTo>
                  <a:pt x="185" y="861"/>
                  <a:pt x="186" y="863"/>
                  <a:pt x="185" y="865"/>
                </a:cubicBezTo>
                <a:cubicBezTo>
                  <a:pt x="187" y="870"/>
                  <a:pt x="184" y="875"/>
                  <a:pt x="186" y="881"/>
                </a:cubicBezTo>
                <a:cubicBezTo>
                  <a:pt x="185" y="885"/>
                  <a:pt x="186" y="888"/>
                  <a:pt x="186" y="892"/>
                </a:cubicBezTo>
                <a:cubicBezTo>
                  <a:pt x="186" y="892"/>
                  <a:pt x="186" y="893"/>
                  <a:pt x="186" y="893"/>
                </a:cubicBezTo>
                <a:cubicBezTo>
                  <a:pt x="185" y="898"/>
                  <a:pt x="186" y="904"/>
                  <a:pt x="186" y="910"/>
                </a:cubicBezTo>
                <a:cubicBezTo>
                  <a:pt x="186" y="912"/>
                  <a:pt x="185" y="915"/>
                  <a:pt x="186" y="916"/>
                </a:cubicBezTo>
                <a:cubicBezTo>
                  <a:pt x="186" y="916"/>
                  <a:pt x="186" y="916"/>
                  <a:pt x="186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7"/>
                  <a:pt x="188" y="917"/>
                  <a:pt x="188" y="917"/>
                </a:cubicBezTo>
                <a:cubicBezTo>
                  <a:pt x="188" y="916"/>
                  <a:pt x="188" y="916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7" y="915"/>
                  <a:pt x="187" y="915"/>
                </a:cubicBezTo>
                <a:cubicBezTo>
                  <a:pt x="187" y="914"/>
                  <a:pt x="187" y="913"/>
                  <a:pt x="187" y="912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0"/>
                  <a:pt x="187" y="910"/>
                  <a:pt x="187" y="909"/>
                </a:cubicBezTo>
                <a:cubicBezTo>
                  <a:pt x="187" y="909"/>
                  <a:pt x="187" y="909"/>
                  <a:pt x="187" y="909"/>
                </a:cubicBezTo>
                <a:cubicBezTo>
                  <a:pt x="188" y="909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7" y="907"/>
                  <a:pt x="187" y="907"/>
                  <a:pt x="187" y="907"/>
                </a:cubicBezTo>
                <a:cubicBezTo>
                  <a:pt x="187" y="906"/>
                  <a:pt x="187" y="906"/>
                  <a:pt x="187" y="905"/>
                </a:cubicBezTo>
                <a:cubicBezTo>
                  <a:pt x="187" y="905"/>
                  <a:pt x="187" y="905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6" y="902"/>
                  <a:pt x="187" y="899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9"/>
                  <a:pt x="187" y="902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7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2"/>
                  <a:pt x="188" y="901"/>
                  <a:pt x="188" y="900"/>
                </a:cubicBezTo>
                <a:cubicBezTo>
                  <a:pt x="188" y="900"/>
                  <a:pt x="188" y="900"/>
                  <a:pt x="188" y="900"/>
                </a:cubicBezTo>
                <a:cubicBezTo>
                  <a:pt x="188" y="900"/>
                  <a:pt x="187" y="899"/>
                  <a:pt x="187" y="899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7" y="896"/>
                  <a:pt x="189" y="895"/>
                  <a:pt x="187" y="894"/>
                </a:cubicBezTo>
                <a:cubicBezTo>
                  <a:pt x="188" y="894"/>
                  <a:pt x="188" y="894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1"/>
                  <a:pt x="188" y="888"/>
                  <a:pt x="188" y="886"/>
                </a:cubicBezTo>
                <a:cubicBezTo>
                  <a:pt x="188" y="884"/>
                  <a:pt x="188" y="882"/>
                  <a:pt x="188" y="880"/>
                </a:cubicBezTo>
                <a:cubicBezTo>
                  <a:pt x="187" y="879"/>
                  <a:pt x="187" y="879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7"/>
                  <a:pt x="188" y="877"/>
                  <a:pt x="188" y="877"/>
                </a:cubicBezTo>
                <a:cubicBezTo>
                  <a:pt x="188" y="876"/>
                  <a:pt x="188" y="875"/>
                  <a:pt x="188" y="874"/>
                </a:cubicBezTo>
                <a:cubicBezTo>
                  <a:pt x="188" y="874"/>
                  <a:pt x="188" y="874"/>
                  <a:pt x="188" y="874"/>
                </a:cubicBezTo>
                <a:cubicBezTo>
                  <a:pt x="186" y="872"/>
                  <a:pt x="188" y="871"/>
                  <a:pt x="187" y="869"/>
                </a:cubicBezTo>
                <a:cubicBezTo>
                  <a:pt x="187" y="869"/>
                  <a:pt x="187" y="869"/>
                  <a:pt x="188" y="868"/>
                </a:cubicBezTo>
                <a:cubicBezTo>
                  <a:pt x="188" y="868"/>
                  <a:pt x="188" y="868"/>
                  <a:pt x="188" y="868"/>
                </a:cubicBezTo>
                <a:cubicBezTo>
                  <a:pt x="188" y="868"/>
                  <a:pt x="188" y="867"/>
                  <a:pt x="188" y="867"/>
                </a:cubicBezTo>
                <a:cubicBezTo>
                  <a:pt x="188" y="867"/>
                  <a:pt x="188" y="866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7" y="866"/>
                  <a:pt x="187" y="866"/>
                  <a:pt x="187" y="866"/>
                </a:cubicBezTo>
                <a:cubicBezTo>
                  <a:pt x="188" y="865"/>
                  <a:pt x="187" y="864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6" y="864"/>
                </a:cubicBezTo>
                <a:cubicBezTo>
                  <a:pt x="186" y="863"/>
                  <a:pt x="186" y="863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7" y="862"/>
                  <a:pt x="187" y="862"/>
                </a:cubicBezTo>
                <a:cubicBezTo>
                  <a:pt x="186" y="862"/>
                  <a:pt x="186" y="863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7" y="863"/>
                </a:cubicBezTo>
                <a:cubicBezTo>
                  <a:pt x="187" y="863"/>
                  <a:pt x="187" y="862"/>
                  <a:pt x="188" y="862"/>
                </a:cubicBezTo>
                <a:cubicBezTo>
                  <a:pt x="187" y="859"/>
                  <a:pt x="187" y="856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6" y="854"/>
                  <a:pt x="186" y="854"/>
                  <a:pt x="186" y="855"/>
                </a:cubicBezTo>
                <a:cubicBezTo>
                  <a:pt x="186" y="855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5"/>
                  <a:pt x="186" y="855"/>
                </a:cubicBezTo>
                <a:cubicBezTo>
                  <a:pt x="186" y="854"/>
                  <a:pt x="186" y="853"/>
                  <a:pt x="186" y="853"/>
                </a:cubicBezTo>
                <a:cubicBezTo>
                  <a:pt x="186" y="853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1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0"/>
                  <a:pt x="187" y="848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6" y="845"/>
                  <a:pt x="187" y="844"/>
                  <a:pt x="187" y="844"/>
                </a:cubicBezTo>
                <a:cubicBezTo>
                  <a:pt x="187" y="844"/>
                  <a:pt x="187" y="844"/>
                  <a:pt x="187" y="844"/>
                </a:cubicBezTo>
                <a:cubicBezTo>
                  <a:pt x="187" y="843"/>
                  <a:pt x="187" y="843"/>
                  <a:pt x="187" y="843"/>
                </a:cubicBezTo>
                <a:cubicBezTo>
                  <a:pt x="188" y="842"/>
                  <a:pt x="187" y="841"/>
                  <a:pt x="186" y="841"/>
                </a:cubicBezTo>
                <a:cubicBezTo>
                  <a:pt x="187" y="841"/>
                  <a:pt x="187" y="840"/>
                  <a:pt x="187" y="840"/>
                </a:cubicBezTo>
                <a:cubicBezTo>
                  <a:pt x="187" y="839"/>
                  <a:pt x="187" y="837"/>
                  <a:pt x="187" y="835"/>
                </a:cubicBezTo>
                <a:cubicBezTo>
                  <a:pt x="187" y="833"/>
                  <a:pt x="187" y="830"/>
                  <a:pt x="187" y="828"/>
                </a:cubicBezTo>
                <a:cubicBezTo>
                  <a:pt x="186" y="828"/>
                  <a:pt x="186" y="828"/>
                  <a:pt x="186" y="828"/>
                </a:cubicBezTo>
                <a:cubicBezTo>
                  <a:pt x="185" y="827"/>
                  <a:pt x="185" y="827"/>
                  <a:pt x="185" y="826"/>
                </a:cubicBezTo>
                <a:cubicBezTo>
                  <a:pt x="185" y="825"/>
                  <a:pt x="185" y="825"/>
                  <a:pt x="185" y="825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6" y="825"/>
                  <a:pt x="186" y="825"/>
                  <a:pt x="186" y="826"/>
                </a:cubicBezTo>
                <a:cubicBezTo>
                  <a:pt x="186" y="827"/>
                  <a:pt x="186" y="827"/>
                  <a:pt x="186" y="828"/>
                </a:cubicBezTo>
                <a:cubicBezTo>
                  <a:pt x="186" y="828"/>
                  <a:pt x="186" y="827"/>
                  <a:pt x="186" y="827"/>
                </a:cubicBezTo>
                <a:cubicBezTo>
                  <a:pt x="186" y="826"/>
                  <a:pt x="186" y="824"/>
                  <a:pt x="186" y="822"/>
                </a:cubicBezTo>
                <a:cubicBezTo>
                  <a:pt x="186" y="821"/>
                  <a:pt x="186" y="819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5" y="819"/>
                  <a:pt x="185" y="820"/>
                  <a:pt x="185" y="820"/>
                </a:cubicBezTo>
                <a:cubicBezTo>
                  <a:pt x="185" y="821"/>
                  <a:pt x="185" y="821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1"/>
                  <a:pt x="185" y="821"/>
                  <a:pt x="185" y="820"/>
                </a:cubicBezTo>
                <a:cubicBezTo>
                  <a:pt x="185" y="820"/>
                  <a:pt x="185" y="819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7"/>
                  <a:pt x="186" y="817"/>
                  <a:pt x="186" y="817"/>
                </a:cubicBezTo>
                <a:cubicBezTo>
                  <a:pt x="186" y="817"/>
                  <a:pt x="186" y="816"/>
                  <a:pt x="186" y="815"/>
                </a:cubicBezTo>
                <a:cubicBezTo>
                  <a:pt x="186" y="814"/>
                  <a:pt x="186" y="813"/>
                  <a:pt x="186" y="812"/>
                </a:cubicBezTo>
                <a:cubicBezTo>
                  <a:pt x="186" y="812"/>
                  <a:pt x="186" y="812"/>
                  <a:pt x="186" y="812"/>
                </a:cubicBezTo>
                <a:cubicBezTo>
                  <a:pt x="184" y="808"/>
                  <a:pt x="186" y="804"/>
                  <a:pt x="185" y="800"/>
                </a:cubicBezTo>
                <a:close/>
                <a:moveTo>
                  <a:pt x="184" y="795"/>
                </a:moveTo>
                <a:cubicBezTo>
                  <a:pt x="184" y="796"/>
                  <a:pt x="184" y="797"/>
                  <a:pt x="184" y="798"/>
                </a:cubicBezTo>
                <a:cubicBezTo>
                  <a:pt x="184" y="798"/>
                  <a:pt x="184" y="798"/>
                  <a:pt x="184" y="798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5" y="799"/>
                </a:cubicBezTo>
                <a:cubicBezTo>
                  <a:pt x="185" y="798"/>
                  <a:pt x="185" y="796"/>
                  <a:pt x="184" y="795"/>
                </a:cubicBezTo>
                <a:close/>
                <a:moveTo>
                  <a:pt x="184" y="790"/>
                </a:moveTo>
                <a:cubicBezTo>
                  <a:pt x="184" y="791"/>
                  <a:pt x="184" y="792"/>
                  <a:pt x="184" y="793"/>
                </a:cubicBezTo>
                <a:cubicBezTo>
                  <a:pt x="184" y="792"/>
                  <a:pt x="185" y="791"/>
                  <a:pt x="184" y="790"/>
                </a:cubicBezTo>
                <a:close/>
                <a:moveTo>
                  <a:pt x="186" y="842"/>
                </a:moveTo>
                <a:cubicBezTo>
                  <a:pt x="186" y="842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6"/>
                  <a:pt x="186" y="846"/>
                  <a:pt x="186" y="846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6"/>
                </a:cubicBezTo>
                <a:cubicBezTo>
                  <a:pt x="186" y="846"/>
                  <a:pt x="186" y="846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2"/>
                  <a:pt x="186" y="842"/>
                  <a:pt x="186" y="842"/>
                </a:cubicBezTo>
                <a:cubicBezTo>
                  <a:pt x="186" y="842"/>
                  <a:pt x="186" y="842"/>
                  <a:pt x="186" y="842"/>
                </a:cubicBezTo>
                <a:close/>
                <a:moveTo>
                  <a:pt x="9" y="151"/>
                </a:moveTo>
                <a:cubicBezTo>
                  <a:pt x="9" y="142"/>
                  <a:pt x="11" y="134"/>
                  <a:pt x="11" y="125"/>
                </a:cubicBezTo>
                <a:cubicBezTo>
                  <a:pt x="11" y="125"/>
                  <a:pt x="12" y="124"/>
                  <a:pt x="12" y="124"/>
                </a:cubicBezTo>
                <a:cubicBezTo>
                  <a:pt x="13" y="117"/>
                  <a:pt x="13" y="110"/>
                  <a:pt x="13" y="103"/>
                </a:cubicBezTo>
                <a:cubicBezTo>
                  <a:pt x="14" y="103"/>
                  <a:pt x="15" y="103"/>
                  <a:pt x="15" y="102"/>
                </a:cubicBezTo>
                <a:cubicBezTo>
                  <a:pt x="16" y="102"/>
                  <a:pt x="16" y="101"/>
                  <a:pt x="16" y="101"/>
                </a:cubicBezTo>
                <a:cubicBezTo>
                  <a:pt x="16" y="92"/>
                  <a:pt x="17" y="84"/>
                  <a:pt x="16" y="75"/>
                </a:cubicBezTo>
                <a:cubicBezTo>
                  <a:pt x="16" y="75"/>
                  <a:pt x="17" y="74"/>
                  <a:pt x="17" y="74"/>
                </a:cubicBezTo>
                <a:cubicBezTo>
                  <a:pt x="17" y="71"/>
                  <a:pt x="18" y="68"/>
                  <a:pt x="18" y="64"/>
                </a:cubicBezTo>
                <a:cubicBezTo>
                  <a:pt x="18" y="64"/>
                  <a:pt x="18" y="63"/>
                  <a:pt x="18" y="63"/>
                </a:cubicBezTo>
                <a:cubicBezTo>
                  <a:pt x="18" y="60"/>
                  <a:pt x="18" y="58"/>
                  <a:pt x="18" y="55"/>
                </a:cubicBezTo>
                <a:cubicBezTo>
                  <a:pt x="18" y="48"/>
                  <a:pt x="18" y="41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19" y="33"/>
                  <a:pt x="20" y="32"/>
                </a:cubicBezTo>
                <a:cubicBezTo>
                  <a:pt x="20" y="31"/>
                  <a:pt x="21" y="32"/>
                  <a:pt x="21" y="32"/>
                </a:cubicBezTo>
                <a:cubicBezTo>
                  <a:pt x="22" y="26"/>
                  <a:pt x="21" y="20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4"/>
                  <a:pt x="26" y="14"/>
                  <a:pt x="28" y="14"/>
                </a:cubicBezTo>
                <a:cubicBezTo>
                  <a:pt x="32" y="12"/>
                  <a:pt x="36" y="14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20"/>
                  <a:pt x="42" y="26"/>
                  <a:pt x="43" y="33"/>
                </a:cubicBezTo>
                <a:cubicBezTo>
                  <a:pt x="44" y="33"/>
                  <a:pt x="44" y="35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6" y="35"/>
                  <a:pt x="47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7" y="39"/>
                  <a:pt x="47" y="39"/>
                </a:cubicBezTo>
                <a:cubicBezTo>
                  <a:pt x="48" y="40"/>
                  <a:pt x="47" y="39"/>
                  <a:pt x="48" y="39"/>
                </a:cubicBezTo>
                <a:cubicBezTo>
                  <a:pt x="48" y="40"/>
                  <a:pt x="49" y="41"/>
                  <a:pt x="49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50" y="43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3" y="40"/>
                  <a:pt x="52" y="40"/>
                  <a:pt x="52" y="39"/>
                </a:cubicBezTo>
                <a:cubicBezTo>
                  <a:pt x="53" y="38"/>
                  <a:pt x="53" y="38"/>
                  <a:pt x="54" y="39"/>
                </a:cubicBezTo>
                <a:cubicBezTo>
                  <a:pt x="54" y="38"/>
                  <a:pt x="55" y="35"/>
                  <a:pt x="55" y="36"/>
                </a:cubicBezTo>
                <a:cubicBezTo>
                  <a:pt x="55" y="36"/>
                  <a:pt x="56" y="34"/>
                  <a:pt x="56" y="36"/>
                </a:cubicBezTo>
                <a:cubicBezTo>
                  <a:pt x="57" y="36"/>
                  <a:pt x="56" y="35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7" y="34"/>
                  <a:pt x="57" y="34"/>
                </a:cubicBezTo>
                <a:cubicBezTo>
                  <a:pt x="57" y="34"/>
                  <a:pt x="57" y="34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7" y="36"/>
                  <a:pt x="58" y="36"/>
                </a:cubicBezTo>
                <a:cubicBezTo>
                  <a:pt x="59" y="37"/>
                  <a:pt x="58" y="36"/>
                  <a:pt x="59" y="37"/>
                </a:cubicBezTo>
                <a:cubicBezTo>
                  <a:pt x="62" y="33"/>
                  <a:pt x="59" y="28"/>
                  <a:pt x="61" y="24"/>
                </a:cubicBezTo>
                <a:cubicBezTo>
                  <a:pt x="61" y="22"/>
                  <a:pt x="60" y="20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2" y="18"/>
                </a:cubicBezTo>
                <a:cubicBezTo>
                  <a:pt x="63" y="15"/>
                  <a:pt x="61" y="12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5"/>
                  <a:pt x="62" y="4"/>
                </a:cubicBezTo>
                <a:cubicBezTo>
                  <a:pt x="62" y="3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3"/>
                  <a:pt x="62" y="4"/>
                </a:cubicBezTo>
                <a:cubicBezTo>
                  <a:pt x="63" y="5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13"/>
                  <a:pt x="63" y="16"/>
                  <a:pt x="64" y="20"/>
                </a:cubicBezTo>
                <a:cubicBezTo>
                  <a:pt x="65" y="21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5" y="16"/>
                </a:cubicBezTo>
                <a:cubicBezTo>
                  <a:pt x="65" y="15"/>
                  <a:pt x="65" y="13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3"/>
                  <a:pt x="65" y="15"/>
                  <a:pt x="65" y="16"/>
                </a:cubicBezTo>
                <a:cubicBezTo>
                  <a:pt x="66" y="17"/>
                  <a:pt x="66" y="18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20"/>
                  <a:pt x="67" y="22"/>
                  <a:pt x="66" y="24"/>
                </a:cubicBezTo>
                <a:cubicBezTo>
                  <a:pt x="67" y="24"/>
                  <a:pt x="67" y="25"/>
                  <a:pt x="68" y="26"/>
                </a:cubicBezTo>
                <a:cubicBezTo>
                  <a:pt x="69" y="25"/>
                  <a:pt x="68" y="24"/>
                  <a:pt x="69" y="24"/>
                </a:cubicBezTo>
                <a:cubicBezTo>
                  <a:pt x="70" y="29"/>
                  <a:pt x="70" y="34"/>
                  <a:pt x="71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41"/>
                  <a:pt x="71" y="42"/>
                  <a:pt x="71" y="42"/>
                </a:cubicBezTo>
                <a:cubicBezTo>
                  <a:pt x="73" y="48"/>
                  <a:pt x="73" y="54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6"/>
                  <a:pt x="74" y="67"/>
                  <a:pt x="75" y="68"/>
                </a:cubicBezTo>
                <a:cubicBezTo>
                  <a:pt x="74" y="71"/>
                  <a:pt x="75" y="75"/>
                  <a:pt x="75" y="78"/>
                </a:cubicBezTo>
                <a:cubicBezTo>
                  <a:pt x="75" y="79"/>
                  <a:pt x="75" y="80"/>
                  <a:pt x="76" y="80"/>
                </a:cubicBezTo>
                <a:cubicBezTo>
                  <a:pt x="75" y="84"/>
                  <a:pt x="76" y="88"/>
                  <a:pt x="76" y="92"/>
                </a:cubicBezTo>
                <a:cubicBezTo>
                  <a:pt x="77" y="92"/>
                  <a:pt x="77" y="91"/>
                  <a:pt x="78" y="92"/>
                </a:cubicBezTo>
                <a:cubicBezTo>
                  <a:pt x="80" y="90"/>
                  <a:pt x="78" y="88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5"/>
                  <a:pt x="79" y="84"/>
                  <a:pt x="79" y="83"/>
                </a:cubicBezTo>
                <a:cubicBezTo>
                  <a:pt x="79" y="83"/>
                  <a:pt x="79" y="82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1"/>
                  <a:pt x="80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80" y="83"/>
                  <a:pt x="80" y="83"/>
                </a:cubicBezTo>
                <a:cubicBezTo>
                  <a:pt x="80" y="84"/>
                  <a:pt x="80" y="86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94"/>
                  <a:pt x="82" y="101"/>
                  <a:pt x="82" y="108"/>
                </a:cubicBezTo>
                <a:cubicBezTo>
                  <a:pt x="83" y="109"/>
                  <a:pt x="83" y="109"/>
                  <a:pt x="83" y="110"/>
                </a:cubicBezTo>
                <a:cubicBezTo>
                  <a:pt x="83" y="110"/>
                  <a:pt x="83" y="111"/>
                  <a:pt x="82" y="112"/>
                </a:cubicBezTo>
                <a:cubicBezTo>
                  <a:pt x="83" y="113"/>
                  <a:pt x="83" y="114"/>
                  <a:pt x="84" y="115"/>
                </a:cubicBezTo>
                <a:cubicBezTo>
                  <a:pt x="84" y="118"/>
                  <a:pt x="84" y="120"/>
                  <a:pt x="84" y="123"/>
                </a:cubicBezTo>
                <a:cubicBezTo>
                  <a:pt x="84" y="130"/>
                  <a:pt x="84" y="138"/>
                  <a:pt x="83" y="145"/>
                </a:cubicBezTo>
                <a:cubicBezTo>
                  <a:pt x="84" y="148"/>
                  <a:pt x="84" y="151"/>
                  <a:pt x="8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4"/>
                  <a:pt x="86" y="155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6" y="150"/>
                  <a:pt x="85" y="147"/>
                  <a:pt x="85" y="143"/>
                </a:cubicBezTo>
                <a:cubicBezTo>
                  <a:pt x="85" y="142"/>
                  <a:pt x="86" y="141"/>
                  <a:pt x="86" y="140"/>
                </a:cubicBezTo>
                <a:cubicBezTo>
                  <a:pt x="86" y="135"/>
                  <a:pt x="85" y="129"/>
                  <a:pt x="87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2"/>
                  <a:pt x="87" y="120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1"/>
                  <a:pt x="88" y="122"/>
                  <a:pt x="88" y="123"/>
                </a:cubicBezTo>
                <a:cubicBezTo>
                  <a:pt x="88" y="125"/>
                  <a:pt x="88" y="126"/>
                  <a:pt x="88" y="128"/>
                </a:cubicBezTo>
                <a:cubicBezTo>
                  <a:pt x="90" y="134"/>
                  <a:pt x="89" y="139"/>
                  <a:pt x="88" y="145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9" y="150"/>
                  <a:pt x="88" y="153"/>
                  <a:pt x="89" y="157"/>
                </a:cubicBezTo>
                <a:cubicBezTo>
                  <a:pt x="88" y="157"/>
                  <a:pt x="89" y="158"/>
                  <a:pt x="88" y="158"/>
                </a:cubicBezTo>
                <a:cubicBezTo>
                  <a:pt x="89" y="159"/>
                  <a:pt x="88" y="160"/>
                  <a:pt x="88" y="161"/>
                </a:cubicBezTo>
                <a:cubicBezTo>
                  <a:pt x="88" y="166"/>
                  <a:pt x="89" y="171"/>
                  <a:pt x="88" y="176"/>
                </a:cubicBezTo>
                <a:cubicBezTo>
                  <a:pt x="89" y="180"/>
                  <a:pt x="88" y="184"/>
                  <a:pt x="88" y="188"/>
                </a:cubicBezTo>
                <a:cubicBezTo>
                  <a:pt x="88" y="188"/>
                  <a:pt x="88" y="189"/>
                  <a:pt x="88" y="189"/>
                </a:cubicBezTo>
                <a:cubicBezTo>
                  <a:pt x="89" y="191"/>
                  <a:pt x="88" y="192"/>
                  <a:pt x="89" y="193"/>
                </a:cubicBezTo>
                <a:cubicBezTo>
                  <a:pt x="88" y="194"/>
                  <a:pt x="89" y="195"/>
                  <a:pt x="89" y="197"/>
                </a:cubicBezTo>
                <a:cubicBezTo>
                  <a:pt x="89" y="197"/>
                  <a:pt x="89" y="198"/>
                  <a:pt x="89" y="198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1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1" y="200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1" y="200"/>
                  <a:pt x="91" y="200"/>
                  <a:pt x="91" y="201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203"/>
                  <a:pt x="92" y="205"/>
                  <a:pt x="92" y="207"/>
                </a:cubicBezTo>
                <a:cubicBezTo>
                  <a:pt x="92" y="207"/>
                  <a:pt x="91" y="208"/>
                  <a:pt x="91" y="209"/>
                </a:cubicBezTo>
                <a:cubicBezTo>
                  <a:pt x="91" y="212"/>
                  <a:pt x="91" y="214"/>
                  <a:pt x="92" y="217"/>
                </a:cubicBezTo>
                <a:cubicBezTo>
                  <a:pt x="92" y="222"/>
                  <a:pt x="92" y="228"/>
                  <a:pt x="92" y="233"/>
                </a:cubicBezTo>
                <a:cubicBezTo>
                  <a:pt x="92" y="236"/>
                  <a:pt x="92" y="239"/>
                  <a:pt x="93" y="241"/>
                </a:cubicBezTo>
                <a:cubicBezTo>
                  <a:pt x="94" y="233"/>
                  <a:pt x="92" y="224"/>
                  <a:pt x="93" y="216"/>
                </a:cubicBezTo>
                <a:cubicBezTo>
                  <a:pt x="93" y="214"/>
                  <a:pt x="93" y="212"/>
                  <a:pt x="93" y="209"/>
                </a:cubicBezTo>
                <a:cubicBezTo>
                  <a:pt x="92" y="207"/>
                  <a:pt x="93" y="205"/>
                  <a:pt x="93" y="203"/>
                </a:cubicBezTo>
                <a:cubicBezTo>
                  <a:pt x="93" y="201"/>
                  <a:pt x="92" y="200"/>
                  <a:pt x="93" y="198"/>
                </a:cubicBezTo>
                <a:cubicBezTo>
                  <a:pt x="93" y="198"/>
                  <a:pt x="93" y="197"/>
                  <a:pt x="93" y="197"/>
                </a:cubicBezTo>
                <a:cubicBezTo>
                  <a:pt x="92" y="195"/>
                  <a:pt x="93" y="192"/>
                  <a:pt x="93" y="190"/>
                </a:cubicBezTo>
                <a:cubicBezTo>
                  <a:pt x="93" y="190"/>
                  <a:pt x="93" y="189"/>
                  <a:pt x="93" y="189"/>
                </a:cubicBezTo>
                <a:cubicBezTo>
                  <a:pt x="93" y="187"/>
                  <a:pt x="93" y="185"/>
                  <a:pt x="93" y="184"/>
                </a:cubicBezTo>
                <a:cubicBezTo>
                  <a:pt x="93" y="183"/>
                  <a:pt x="93" y="183"/>
                  <a:pt x="93" y="182"/>
                </a:cubicBezTo>
                <a:cubicBezTo>
                  <a:pt x="93" y="182"/>
                  <a:pt x="94" y="181"/>
                  <a:pt x="94" y="181"/>
                </a:cubicBezTo>
                <a:cubicBezTo>
                  <a:pt x="94" y="180"/>
                  <a:pt x="93" y="179"/>
                  <a:pt x="93" y="178"/>
                </a:cubicBezTo>
                <a:cubicBezTo>
                  <a:pt x="93" y="177"/>
                  <a:pt x="94" y="175"/>
                  <a:pt x="94" y="174"/>
                </a:cubicBezTo>
                <a:cubicBezTo>
                  <a:pt x="94" y="172"/>
                  <a:pt x="94" y="171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68"/>
                  <a:pt x="95" y="167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6" y="166"/>
                  <a:pt x="95" y="166"/>
                </a:cubicBezTo>
                <a:cubicBezTo>
                  <a:pt x="95" y="167"/>
                  <a:pt x="95" y="168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71"/>
                  <a:pt x="96" y="172"/>
                  <a:pt x="95" y="173"/>
                </a:cubicBezTo>
                <a:cubicBezTo>
                  <a:pt x="96" y="174"/>
                  <a:pt x="96" y="174"/>
                  <a:pt x="96" y="175"/>
                </a:cubicBezTo>
                <a:cubicBezTo>
                  <a:pt x="96" y="183"/>
                  <a:pt x="96" y="192"/>
                  <a:pt x="96" y="200"/>
                </a:cubicBezTo>
                <a:cubicBezTo>
                  <a:pt x="97" y="198"/>
                  <a:pt x="96" y="194"/>
                  <a:pt x="97" y="192"/>
                </a:cubicBezTo>
                <a:cubicBezTo>
                  <a:pt x="99" y="191"/>
                  <a:pt x="97" y="195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100" y="193"/>
                  <a:pt x="10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201"/>
                  <a:pt x="99" y="208"/>
                  <a:pt x="100" y="214"/>
                </a:cubicBezTo>
                <a:cubicBezTo>
                  <a:pt x="99" y="220"/>
                  <a:pt x="101" y="226"/>
                  <a:pt x="100" y="232"/>
                </a:cubicBezTo>
                <a:cubicBezTo>
                  <a:pt x="101" y="243"/>
                  <a:pt x="100" y="255"/>
                  <a:pt x="100" y="267"/>
                </a:cubicBezTo>
                <a:cubicBezTo>
                  <a:pt x="100" y="267"/>
                  <a:pt x="101" y="267"/>
                  <a:pt x="101" y="267"/>
                </a:cubicBezTo>
                <a:cubicBezTo>
                  <a:pt x="102" y="269"/>
                  <a:pt x="101" y="274"/>
                  <a:pt x="101" y="277"/>
                </a:cubicBezTo>
                <a:cubicBezTo>
                  <a:pt x="101" y="278"/>
                  <a:pt x="100" y="277"/>
                  <a:pt x="100" y="278"/>
                </a:cubicBezTo>
                <a:cubicBezTo>
                  <a:pt x="100" y="279"/>
                  <a:pt x="101" y="280"/>
                  <a:pt x="101" y="281"/>
                </a:cubicBezTo>
                <a:cubicBezTo>
                  <a:pt x="100" y="282"/>
                  <a:pt x="102" y="284"/>
                  <a:pt x="101" y="285"/>
                </a:cubicBezTo>
                <a:cubicBezTo>
                  <a:pt x="101" y="286"/>
                  <a:pt x="101" y="286"/>
                  <a:pt x="102" y="287"/>
                </a:cubicBezTo>
                <a:cubicBezTo>
                  <a:pt x="101" y="290"/>
                  <a:pt x="102" y="293"/>
                  <a:pt x="101" y="296"/>
                </a:cubicBezTo>
                <a:cubicBezTo>
                  <a:pt x="102" y="299"/>
                  <a:pt x="100" y="303"/>
                  <a:pt x="102" y="307"/>
                </a:cubicBezTo>
                <a:cubicBezTo>
                  <a:pt x="101" y="309"/>
                  <a:pt x="102" y="311"/>
                  <a:pt x="101" y="312"/>
                </a:cubicBezTo>
                <a:cubicBezTo>
                  <a:pt x="101" y="313"/>
                  <a:pt x="101" y="313"/>
                  <a:pt x="102" y="313"/>
                </a:cubicBezTo>
                <a:cubicBezTo>
                  <a:pt x="101" y="314"/>
                  <a:pt x="101" y="314"/>
                  <a:pt x="101" y="315"/>
                </a:cubicBezTo>
                <a:cubicBezTo>
                  <a:pt x="101" y="316"/>
                  <a:pt x="102" y="317"/>
                  <a:pt x="101" y="317"/>
                </a:cubicBezTo>
                <a:cubicBezTo>
                  <a:pt x="103" y="318"/>
                  <a:pt x="103" y="321"/>
                  <a:pt x="104" y="323"/>
                </a:cubicBezTo>
                <a:cubicBezTo>
                  <a:pt x="105" y="322"/>
                  <a:pt x="105" y="321"/>
                  <a:pt x="105" y="319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5" y="319"/>
                  <a:pt x="105" y="318"/>
                  <a:pt x="105" y="317"/>
                </a:cubicBezTo>
                <a:cubicBezTo>
                  <a:pt x="105" y="315"/>
                  <a:pt x="105" y="313"/>
                  <a:pt x="105" y="312"/>
                </a:cubicBezTo>
                <a:cubicBezTo>
                  <a:pt x="105" y="312"/>
                  <a:pt x="105" y="311"/>
                  <a:pt x="105" y="31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106" y="311"/>
                  <a:pt x="106" y="312"/>
                  <a:pt x="106" y="312"/>
                </a:cubicBezTo>
                <a:cubicBezTo>
                  <a:pt x="106" y="313"/>
                  <a:pt x="106" y="315"/>
                  <a:pt x="106" y="317"/>
                </a:cubicBezTo>
                <a:cubicBezTo>
                  <a:pt x="106" y="318"/>
                  <a:pt x="106" y="319"/>
                  <a:pt x="106" y="319"/>
                </a:cubicBezTo>
                <a:cubicBezTo>
                  <a:pt x="106" y="320"/>
                  <a:pt x="106" y="320"/>
                  <a:pt x="106" y="320"/>
                </a:cubicBezTo>
                <a:cubicBezTo>
                  <a:pt x="107" y="327"/>
                  <a:pt x="107" y="335"/>
                  <a:pt x="107" y="343"/>
                </a:cubicBezTo>
                <a:cubicBezTo>
                  <a:pt x="107" y="343"/>
                  <a:pt x="107" y="343"/>
                  <a:pt x="107" y="344"/>
                </a:cubicBezTo>
                <a:cubicBezTo>
                  <a:pt x="107" y="344"/>
                  <a:pt x="107" y="344"/>
                  <a:pt x="108" y="345"/>
                </a:cubicBezTo>
                <a:cubicBezTo>
                  <a:pt x="108" y="372"/>
                  <a:pt x="111" y="400"/>
                  <a:pt x="112" y="427"/>
                </a:cubicBezTo>
                <a:cubicBezTo>
                  <a:pt x="112" y="432"/>
                  <a:pt x="113" y="438"/>
                  <a:pt x="113" y="443"/>
                </a:cubicBezTo>
                <a:cubicBezTo>
                  <a:pt x="113" y="447"/>
                  <a:pt x="114" y="451"/>
                  <a:pt x="114" y="455"/>
                </a:cubicBezTo>
                <a:cubicBezTo>
                  <a:pt x="114" y="456"/>
                  <a:pt x="113" y="457"/>
                  <a:pt x="113" y="458"/>
                </a:cubicBezTo>
                <a:cubicBezTo>
                  <a:pt x="113" y="460"/>
                  <a:pt x="114" y="462"/>
                  <a:pt x="114" y="464"/>
                </a:cubicBezTo>
                <a:cubicBezTo>
                  <a:pt x="114" y="465"/>
                  <a:pt x="114" y="466"/>
                  <a:pt x="114" y="467"/>
                </a:cubicBezTo>
                <a:cubicBezTo>
                  <a:pt x="114" y="468"/>
                  <a:pt x="115" y="469"/>
                  <a:pt x="114" y="471"/>
                </a:cubicBezTo>
                <a:cubicBezTo>
                  <a:pt x="115" y="477"/>
                  <a:pt x="115" y="483"/>
                  <a:pt x="115" y="489"/>
                </a:cubicBezTo>
                <a:cubicBezTo>
                  <a:pt x="115" y="494"/>
                  <a:pt x="115" y="500"/>
                  <a:pt x="115" y="505"/>
                </a:cubicBezTo>
                <a:cubicBezTo>
                  <a:pt x="115" y="507"/>
                  <a:pt x="116" y="510"/>
                  <a:pt x="116" y="512"/>
                </a:cubicBezTo>
                <a:cubicBezTo>
                  <a:pt x="116" y="514"/>
                  <a:pt x="115" y="516"/>
                  <a:pt x="115" y="518"/>
                </a:cubicBezTo>
                <a:cubicBezTo>
                  <a:pt x="115" y="518"/>
                  <a:pt x="116" y="519"/>
                  <a:pt x="116" y="519"/>
                </a:cubicBezTo>
                <a:cubicBezTo>
                  <a:pt x="116" y="526"/>
                  <a:pt x="116" y="534"/>
                  <a:pt x="117" y="542"/>
                </a:cubicBezTo>
                <a:cubicBezTo>
                  <a:pt x="117" y="546"/>
                  <a:pt x="117" y="550"/>
                  <a:pt x="117" y="554"/>
                </a:cubicBezTo>
                <a:cubicBezTo>
                  <a:pt x="117" y="558"/>
                  <a:pt x="118" y="562"/>
                  <a:pt x="118" y="566"/>
                </a:cubicBezTo>
                <a:cubicBezTo>
                  <a:pt x="119" y="582"/>
                  <a:pt x="120" y="598"/>
                  <a:pt x="121" y="614"/>
                </a:cubicBezTo>
                <a:cubicBezTo>
                  <a:pt x="121" y="620"/>
                  <a:pt x="122" y="627"/>
                  <a:pt x="122" y="634"/>
                </a:cubicBezTo>
                <a:cubicBezTo>
                  <a:pt x="122" y="641"/>
                  <a:pt x="122" y="647"/>
                  <a:pt x="122" y="654"/>
                </a:cubicBezTo>
                <a:cubicBezTo>
                  <a:pt x="123" y="662"/>
                  <a:pt x="122" y="669"/>
                  <a:pt x="122" y="676"/>
                </a:cubicBezTo>
                <a:cubicBezTo>
                  <a:pt x="122" y="684"/>
                  <a:pt x="123" y="691"/>
                  <a:pt x="123" y="699"/>
                </a:cubicBezTo>
                <a:cubicBezTo>
                  <a:pt x="123" y="701"/>
                  <a:pt x="123" y="703"/>
                  <a:pt x="123" y="706"/>
                </a:cubicBezTo>
                <a:cubicBezTo>
                  <a:pt x="123" y="713"/>
                  <a:pt x="124" y="720"/>
                  <a:pt x="124" y="728"/>
                </a:cubicBezTo>
                <a:cubicBezTo>
                  <a:pt x="125" y="731"/>
                  <a:pt x="125" y="734"/>
                  <a:pt x="125" y="736"/>
                </a:cubicBezTo>
                <a:cubicBezTo>
                  <a:pt x="125" y="739"/>
                  <a:pt x="125" y="743"/>
                  <a:pt x="126" y="746"/>
                </a:cubicBezTo>
                <a:cubicBezTo>
                  <a:pt x="126" y="752"/>
                  <a:pt x="126" y="758"/>
                  <a:pt x="127" y="763"/>
                </a:cubicBezTo>
                <a:cubicBezTo>
                  <a:pt x="126" y="770"/>
                  <a:pt x="128" y="776"/>
                  <a:pt x="127" y="782"/>
                </a:cubicBezTo>
                <a:cubicBezTo>
                  <a:pt x="128" y="783"/>
                  <a:pt x="127" y="784"/>
                  <a:pt x="128" y="784"/>
                </a:cubicBezTo>
                <a:cubicBezTo>
                  <a:pt x="128" y="791"/>
                  <a:pt x="128" y="799"/>
                  <a:pt x="129" y="806"/>
                </a:cubicBezTo>
                <a:cubicBezTo>
                  <a:pt x="129" y="813"/>
                  <a:pt x="129" y="820"/>
                  <a:pt x="130" y="827"/>
                </a:cubicBezTo>
                <a:cubicBezTo>
                  <a:pt x="129" y="830"/>
                  <a:pt x="130" y="833"/>
                  <a:pt x="130" y="835"/>
                </a:cubicBezTo>
                <a:cubicBezTo>
                  <a:pt x="130" y="837"/>
                  <a:pt x="129" y="838"/>
                  <a:pt x="130" y="839"/>
                </a:cubicBezTo>
                <a:cubicBezTo>
                  <a:pt x="129" y="841"/>
                  <a:pt x="130" y="842"/>
                  <a:pt x="129" y="844"/>
                </a:cubicBezTo>
                <a:cubicBezTo>
                  <a:pt x="129" y="844"/>
                  <a:pt x="129" y="844"/>
                  <a:pt x="129" y="844"/>
                </a:cubicBezTo>
                <a:cubicBezTo>
                  <a:pt x="129" y="844"/>
                  <a:pt x="130" y="845"/>
                  <a:pt x="130" y="845"/>
                </a:cubicBezTo>
                <a:cubicBezTo>
                  <a:pt x="130" y="846"/>
                  <a:pt x="129" y="846"/>
                  <a:pt x="129" y="846"/>
                </a:cubicBezTo>
                <a:cubicBezTo>
                  <a:pt x="129" y="847"/>
                  <a:pt x="129" y="847"/>
                  <a:pt x="129" y="847"/>
                </a:cubicBezTo>
                <a:cubicBezTo>
                  <a:pt x="129" y="847"/>
                  <a:pt x="129" y="847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9"/>
                  <a:pt x="130" y="849"/>
                </a:cubicBezTo>
                <a:cubicBezTo>
                  <a:pt x="130" y="850"/>
                  <a:pt x="130" y="851"/>
                  <a:pt x="129" y="853"/>
                </a:cubicBezTo>
                <a:cubicBezTo>
                  <a:pt x="129" y="853"/>
                  <a:pt x="129" y="853"/>
                  <a:pt x="129" y="853"/>
                </a:cubicBezTo>
                <a:cubicBezTo>
                  <a:pt x="130" y="854"/>
                  <a:pt x="130" y="856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9"/>
                  <a:pt x="130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0" y="863"/>
                  <a:pt x="130" y="863"/>
                  <a:pt x="130" y="863"/>
                </a:cubicBezTo>
                <a:cubicBezTo>
                  <a:pt x="130" y="865"/>
                  <a:pt x="130" y="868"/>
                  <a:pt x="130" y="870"/>
                </a:cubicBezTo>
                <a:cubicBezTo>
                  <a:pt x="130" y="870"/>
                  <a:pt x="130" y="870"/>
                  <a:pt x="130" y="871"/>
                </a:cubicBezTo>
                <a:cubicBezTo>
                  <a:pt x="130" y="871"/>
                  <a:pt x="130" y="871"/>
                  <a:pt x="130" y="871"/>
                </a:cubicBezTo>
                <a:cubicBezTo>
                  <a:pt x="130" y="871"/>
                  <a:pt x="129" y="871"/>
                  <a:pt x="129" y="871"/>
                </a:cubicBezTo>
                <a:cubicBezTo>
                  <a:pt x="129" y="871"/>
                  <a:pt x="129" y="870"/>
                  <a:pt x="129" y="870"/>
                </a:cubicBezTo>
                <a:cubicBezTo>
                  <a:pt x="129" y="870"/>
                  <a:pt x="129" y="870"/>
                  <a:pt x="129" y="870"/>
                </a:cubicBezTo>
                <a:cubicBezTo>
                  <a:pt x="128" y="871"/>
                  <a:pt x="129" y="872"/>
                  <a:pt x="129" y="873"/>
                </a:cubicBezTo>
                <a:cubicBezTo>
                  <a:pt x="129" y="873"/>
                  <a:pt x="129" y="873"/>
                  <a:pt x="130" y="872"/>
                </a:cubicBezTo>
                <a:cubicBezTo>
                  <a:pt x="130" y="873"/>
                  <a:pt x="130" y="873"/>
                  <a:pt x="130" y="874"/>
                </a:cubicBezTo>
                <a:cubicBezTo>
                  <a:pt x="130" y="874"/>
                  <a:pt x="130" y="874"/>
                  <a:pt x="130" y="874"/>
                </a:cubicBezTo>
                <a:cubicBezTo>
                  <a:pt x="130" y="874"/>
                  <a:pt x="130" y="875"/>
                  <a:pt x="130" y="875"/>
                </a:cubicBezTo>
                <a:cubicBezTo>
                  <a:pt x="130" y="876"/>
                  <a:pt x="130" y="877"/>
                  <a:pt x="130" y="878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80"/>
                  <a:pt x="129" y="880"/>
                </a:cubicBezTo>
                <a:cubicBezTo>
                  <a:pt x="130" y="880"/>
                  <a:pt x="130" y="880"/>
                  <a:pt x="130" y="880"/>
                </a:cubicBezTo>
                <a:cubicBezTo>
                  <a:pt x="130" y="881"/>
                  <a:pt x="130" y="881"/>
                  <a:pt x="130" y="881"/>
                </a:cubicBezTo>
                <a:cubicBezTo>
                  <a:pt x="130" y="881"/>
                  <a:pt x="130" y="882"/>
                  <a:pt x="130" y="883"/>
                </a:cubicBezTo>
                <a:cubicBezTo>
                  <a:pt x="130" y="883"/>
                  <a:pt x="130" y="883"/>
                  <a:pt x="130" y="883"/>
                </a:cubicBezTo>
                <a:cubicBezTo>
                  <a:pt x="130" y="883"/>
                  <a:pt x="130" y="884"/>
                  <a:pt x="130" y="884"/>
                </a:cubicBezTo>
                <a:cubicBezTo>
                  <a:pt x="130" y="884"/>
                  <a:pt x="130" y="884"/>
                  <a:pt x="130" y="884"/>
                </a:cubicBezTo>
                <a:cubicBezTo>
                  <a:pt x="130" y="885"/>
                  <a:pt x="130" y="887"/>
                  <a:pt x="130" y="888"/>
                </a:cubicBezTo>
                <a:cubicBezTo>
                  <a:pt x="129" y="886"/>
                  <a:pt x="129" y="890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2"/>
                  <a:pt x="129" y="892"/>
                  <a:pt x="129" y="892"/>
                </a:cubicBezTo>
                <a:cubicBezTo>
                  <a:pt x="129" y="892"/>
                  <a:pt x="129" y="892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0"/>
                </a:cubicBezTo>
                <a:cubicBezTo>
                  <a:pt x="129" y="890"/>
                  <a:pt x="129" y="890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90"/>
                  <a:pt x="130" y="890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2"/>
                </a:cubicBezTo>
                <a:cubicBezTo>
                  <a:pt x="130" y="892"/>
                  <a:pt x="131" y="893"/>
                  <a:pt x="130" y="893"/>
                </a:cubicBezTo>
                <a:cubicBezTo>
                  <a:pt x="130" y="894"/>
                  <a:pt x="130" y="894"/>
                  <a:pt x="130" y="895"/>
                </a:cubicBezTo>
                <a:cubicBezTo>
                  <a:pt x="130" y="900"/>
                  <a:pt x="131" y="905"/>
                  <a:pt x="130" y="910"/>
                </a:cubicBezTo>
                <a:cubicBezTo>
                  <a:pt x="131" y="913"/>
                  <a:pt x="130" y="915"/>
                  <a:pt x="130" y="918"/>
                </a:cubicBezTo>
                <a:cubicBezTo>
                  <a:pt x="131" y="918"/>
                  <a:pt x="130" y="919"/>
                  <a:pt x="131" y="919"/>
                </a:cubicBezTo>
                <a:cubicBezTo>
                  <a:pt x="130" y="921"/>
                  <a:pt x="130" y="922"/>
                  <a:pt x="131" y="924"/>
                </a:cubicBezTo>
                <a:cubicBezTo>
                  <a:pt x="130" y="924"/>
                  <a:pt x="130" y="925"/>
                  <a:pt x="130" y="925"/>
                </a:cubicBezTo>
                <a:cubicBezTo>
                  <a:pt x="130" y="925"/>
                  <a:pt x="131" y="925"/>
                  <a:pt x="131" y="926"/>
                </a:cubicBezTo>
                <a:cubicBezTo>
                  <a:pt x="130" y="926"/>
                  <a:pt x="130" y="926"/>
                  <a:pt x="130" y="926"/>
                </a:cubicBezTo>
                <a:cubicBezTo>
                  <a:pt x="131" y="926"/>
                  <a:pt x="131" y="926"/>
                  <a:pt x="131" y="926"/>
                </a:cubicBezTo>
                <a:cubicBezTo>
                  <a:pt x="130" y="927"/>
                  <a:pt x="132" y="928"/>
                  <a:pt x="130" y="929"/>
                </a:cubicBezTo>
                <a:cubicBezTo>
                  <a:pt x="131" y="929"/>
                  <a:pt x="131" y="928"/>
                  <a:pt x="131" y="929"/>
                </a:cubicBezTo>
                <a:cubicBezTo>
                  <a:pt x="131" y="930"/>
                  <a:pt x="131" y="930"/>
                  <a:pt x="130" y="932"/>
                </a:cubicBezTo>
                <a:cubicBezTo>
                  <a:pt x="131" y="933"/>
                  <a:pt x="130" y="933"/>
                  <a:pt x="131" y="935"/>
                </a:cubicBezTo>
                <a:cubicBezTo>
                  <a:pt x="130" y="935"/>
                  <a:pt x="132" y="936"/>
                  <a:pt x="131" y="936"/>
                </a:cubicBezTo>
                <a:cubicBezTo>
                  <a:pt x="131" y="937"/>
                  <a:pt x="131" y="937"/>
                  <a:pt x="131" y="937"/>
                </a:cubicBezTo>
                <a:cubicBezTo>
                  <a:pt x="131" y="952"/>
                  <a:pt x="131" y="967"/>
                  <a:pt x="131" y="982"/>
                </a:cubicBezTo>
                <a:cubicBezTo>
                  <a:pt x="131" y="983"/>
                  <a:pt x="131" y="984"/>
                  <a:pt x="131" y="985"/>
                </a:cubicBezTo>
                <a:cubicBezTo>
                  <a:pt x="130" y="996"/>
                  <a:pt x="131" y="1007"/>
                  <a:pt x="130" y="1018"/>
                </a:cubicBezTo>
                <a:cubicBezTo>
                  <a:pt x="131" y="1024"/>
                  <a:pt x="131" y="1030"/>
                  <a:pt x="130" y="1036"/>
                </a:cubicBezTo>
                <a:cubicBezTo>
                  <a:pt x="131" y="1053"/>
                  <a:pt x="131" y="1070"/>
                  <a:pt x="130" y="1087"/>
                </a:cubicBezTo>
                <a:cubicBezTo>
                  <a:pt x="129" y="1092"/>
                  <a:pt x="129" y="1096"/>
                  <a:pt x="129" y="1101"/>
                </a:cubicBezTo>
                <a:cubicBezTo>
                  <a:pt x="129" y="1103"/>
                  <a:pt x="129" y="1105"/>
                  <a:pt x="128" y="1108"/>
                </a:cubicBezTo>
                <a:cubicBezTo>
                  <a:pt x="128" y="1113"/>
                  <a:pt x="127" y="1120"/>
                  <a:pt x="127" y="1126"/>
                </a:cubicBezTo>
                <a:cubicBezTo>
                  <a:pt x="127" y="1126"/>
                  <a:pt x="128" y="1127"/>
                  <a:pt x="128" y="1127"/>
                </a:cubicBezTo>
                <a:cubicBezTo>
                  <a:pt x="127" y="1128"/>
                  <a:pt x="128" y="1130"/>
                  <a:pt x="127" y="1131"/>
                </a:cubicBezTo>
                <a:cubicBezTo>
                  <a:pt x="126" y="1134"/>
                  <a:pt x="128" y="1137"/>
                  <a:pt x="126" y="1140"/>
                </a:cubicBezTo>
                <a:cubicBezTo>
                  <a:pt x="127" y="1141"/>
                  <a:pt x="126" y="1141"/>
                  <a:pt x="127" y="1142"/>
                </a:cubicBezTo>
                <a:cubicBezTo>
                  <a:pt x="126" y="1144"/>
                  <a:pt x="127" y="1149"/>
                  <a:pt x="127" y="1153"/>
                </a:cubicBezTo>
                <a:cubicBezTo>
                  <a:pt x="127" y="1154"/>
                  <a:pt x="127" y="1155"/>
                  <a:pt x="125" y="1155"/>
                </a:cubicBezTo>
                <a:cubicBezTo>
                  <a:pt x="125" y="1159"/>
                  <a:pt x="125" y="1162"/>
                  <a:pt x="126" y="1166"/>
                </a:cubicBezTo>
                <a:cubicBezTo>
                  <a:pt x="125" y="1167"/>
                  <a:pt x="125" y="1166"/>
                  <a:pt x="125" y="1166"/>
                </a:cubicBezTo>
                <a:cubicBezTo>
                  <a:pt x="125" y="1167"/>
                  <a:pt x="125" y="1168"/>
                  <a:pt x="125" y="1169"/>
                </a:cubicBezTo>
                <a:cubicBezTo>
                  <a:pt x="125" y="1170"/>
                  <a:pt x="125" y="1170"/>
                  <a:pt x="125" y="1171"/>
                </a:cubicBezTo>
                <a:cubicBezTo>
                  <a:pt x="125" y="1171"/>
                  <a:pt x="125" y="1171"/>
                  <a:pt x="125" y="1171"/>
                </a:cubicBezTo>
                <a:cubicBezTo>
                  <a:pt x="124" y="1171"/>
                  <a:pt x="124" y="1171"/>
                  <a:pt x="124" y="1171"/>
                </a:cubicBezTo>
                <a:cubicBezTo>
                  <a:pt x="124" y="1170"/>
                  <a:pt x="124" y="1170"/>
                  <a:pt x="124" y="1169"/>
                </a:cubicBezTo>
                <a:cubicBezTo>
                  <a:pt x="124" y="1168"/>
                  <a:pt x="124" y="1167"/>
                  <a:pt x="124" y="1166"/>
                </a:cubicBezTo>
                <a:cubicBezTo>
                  <a:pt x="124" y="1166"/>
                  <a:pt x="124" y="1166"/>
                  <a:pt x="124" y="1166"/>
                </a:cubicBezTo>
                <a:cubicBezTo>
                  <a:pt x="124" y="1165"/>
                  <a:pt x="123" y="1164"/>
                  <a:pt x="122" y="1163"/>
                </a:cubicBezTo>
                <a:cubicBezTo>
                  <a:pt x="121" y="1164"/>
                  <a:pt x="122" y="1165"/>
                  <a:pt x="122" y="1166"/>
                </a:cubicBezTo>
                <a:cubicBezTo>
                  <a:pt x="120" y="1167"/>
                  <a:pt x="121" y="1169"/>
                  <a:pt x="120" y="1170"/>
                </a:cubicBezTo>
                <a:cubicBezTo>
                  <a:pt x="119" y="1170"/>
                  <a:pt x="118" y="1170"/>
                  <a:pt x="118" y="1171"/>
                </a:cubicBezTo>
                <a:cubicBezTo>
                  <a:pt x="115" y="1170"/>
                  <a:pt x="114" y="1169"/>
                  <a:pt x="114" y="1166"/>
                </a:cubicBezTo>
                <a:cubicBezTo>
                  <a:pt x="114" y="1162"/>
                  <a:pt x="115" y="1157"/>
                  <a:pt x="114" y="1154"/>
                </a:cubicBezTo>
                <a:cubicBezTo>
                  <a:pt x="114" y="1153"/>
                  <a:pt x="114" y="1153"/>
                  <a:pt x="114" y="1153"/>
                </a:cubicBezTo>
                <a:cubicBezTo>
                  <a:pt x="114" y="1152"/>
                  <a:pt x="114" y="1152"/>
                  <a:pt x="114" y="1151"/>
                </a:cubicBezTo>
                <a:cubicBezTo>
                  <a:pt x="114" y="1151"/>
                  <a:pt x="114" y="1151"/>
                  <a:pt x="114" y="1150"/>
                </a:cubicBezTo>
                <a:cubicBezTo>
                  <a:pt x="114" y="1150"/>
                  <a:pt x="114" y="1149"/>
                  <a:pt x="114" y="1148"/>
                </a:cubicBezTo>
                <a:cubicBezTo>
                  <a:pt x="114" y="1147"/>
                  <a:pt x="114" y="1146"/>
                  <a:pt x="114" y="1145"/>
                </a:cubicBezTo>
                <a:cubicBezTo>
                  <a:pt x="114" y="1145"/>
                  <a:pt x="114" y="1145"/>
                  <a:pt x="114" y="1144"/>
                </a:cubicBezTo>
                <a:cubicBezTo>
                  <a:pt x="114" y="1143"/>
                  <a:pt x="114" y="1143"/>
                  <a:pt x="114" y="1143"/>
                </a:cubicBezTo>
                <a:cubicBezTo>
                  <a:pt x="114" y="1141"/>
                  <a:pt x="114" y="1139"/>
                  <a:pt x="114" y="1138"/>
                </a:cubicBezTo>
                <a:cubicBezTo>
                  <a:pt x="114" y="1138"/>
                  <a:pt x="114" y="1138"/>
                  <a:pt x="113" y="1138"/>
                </a:cubicBezTo>
                <a:cubicBezTo>
                  <a:pt x="113" y="1145"/>
                  <a:pt x="112" y="1152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52"/>
                  <a:pt x="112" y="1145"/>
                  <a:pt x="113" y="1138"/>
                </a:cubicBezTo>
                <a:cubicBezTo>
                  <a:pt x="113" y="1138"/>
                  <a:pt x="113" y="1138"/>
                  <a:pt x="113" y="1138"/>
                </a:cubicBezTo>
                <a:cubicBezTo>
                  <a:pt x="113" y="1137"/>
                  <a:pt x="112" y="1137"/>
                  <a:pt x="113" y="1136"/>
                </a:cubicBezTo>
                <a:cubicBezTo>
                  <a:pt x="113" y="1136"/>
                  <a:pt x="113" y="1136"/>
                  <a:pt x="113" y="1136"/>
                </a:cubicBezTo>
                <a:cubicBezTo>
                  <a:pt x="113" y="1135"/>
                  <a:pt x="113" y="1134"/>
                  <a:pt x="113" y="1133"/>
                </a:cubicBezTo>
                <a:cubicBezTo>
                  <a:pt x="113" y="1132"/>
                  <a:pt x="113" y="1131"/>
                  <a:pt x="113" y="1130"/>
                </a:cubicBezTo>
                <a:cubicBezTo>
                  <a:pt x="113" y="1130"/>
                  <a:pt x="113" y="1130"/>
                  <a:pt x="113" y="1130"/>
                </a:cubicBezTo>
                <a:cubicBezTo>
                  <a:pt x="113" y="1130"/>
                  <a:pt x="113" y="1129"/>
                  <a:pt x="113" y="1128"/>
                </a:cubicBezTo>
                <a:cubicBezTo>
                  <a:pt x="113" y="1128"/>
                  <a:pt x="113" y="1128"/>
                  <a:pt x="113" y="1128"/>
                </a:cubicBezTo>
                <a:cubicBezTo>
                  <a:pt x="114" y="1125"/>
                  <a:pt x="114" y="1125"/>
                  <a:pt x="114" y="1125"/>
                </a:cubicBezTo>
                <a:cubicBezTo>
                  <a:pt x="114" y="1118"/>
                  <a:pt x="115" y="1111"/>
                  <a:pt x="115" y="1104"/>
                </a:cubicBezTo>
                <a:cubicBezTo>
                  <a:pt x="115" y="1104"/>
                  <a:pt x="115" y="1104"/>
                  <a:pt x="115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11"/>
                  <a:pt x="115" y="1118"/>
                  <a:pt x="114" y="1125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5" y="1129"/>
                  <a:pt x="114" y="1127"/>
                  <a:pt x="115" y="1127"/>
                </a:cubicBezTo>
                <a:cubicBezTo>
                  <a:pt x="116" y="1119"/>
                  <a:pt x="116" y="1112"/>
                  <a:pt x="117" y="1103"/>
                </a:cubicBezTo>
                <a:cubicBezTo>
                  <a:pt x="118" y="1100"/>
                  <a:pt x="117" y="1098"/>
                  <a:pt x="118" y="1095"/>
                </a:cubicBezTo>
                <a:cubicBezTo>
                  <a:pt x="118" y="1093"/>
                  <a:pt x="118" y="1091"/>
                  <a:pt x="118" y="1089"/>
                </a:cubicBezTo>
                <a:cubicBezTo>
                  <a:pt x="118" y="1089"/>
                  <a:pt x="119" y="1089"/>
                  <a:pt x="119" y="1088"/>
                </a:cubicBezTo>
                <a:cubicBezTo>
                  <a:pt x="119" y="1088"/>
                  <a:pt x="118" y="1087"/>
                  <a:pt x="118" y="1086"/>
                </a:cubicBezTo>
                <a:cubicBezTo>
                  <a:pt x="118" y="1086"/>
                  <a:pt x="119" y="1084"/>
                  <a:pt x="118" y="1083"/>
                </a:cubicBezTo>
                <a:cubicBezTo>
                  <a:pt x="119" y="1081"/>
                  <a:pt x="119" y="1079"/>
                  <a:pt x="119" y="1077"/>
                </a:cubicBezTo>
                <a:cubicBezTo>
                  <a:pt x="119" y="1077"/>
                  <a:pt x="119" y="1077"/>
                  <a:pt x="120" y="1076"/>
                </a:cubicBezTo>
                <a:cubicBezTo>
                  <a:pt x="118" y="1073"/>
                  <a:pt x="121" y="1069"/>
                  <a:pt x="119" y="1065"/>
                </a:cubicBezTo>
                <a:cubicBezTo>
                  <a:pt x="120" y="1062"/>
                  <a:pt x="120" y="1059"/>
                  <a:pt x="119" y="1055"/>
                </a:cubicBezTo>
                <a:cubicBezTo>
                  <a:pt x="121" y="1044"/>
                  <a:pt x="119" y="1033"/>
                  <a:pt x="120" y="1021"/>
                </a:cubicBezTo>
                <a:cubicBezTo>
                  <a:pt x="120" y="1021"/>
                  <a:pt x="120" y="1021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2"/>
                  <a:pt x="121" y="1022"/>
                </a:cubicBezTo>
                <a:cubicBezTo>
                  <a:pt x="121" y="1021"/>
                  <a:pt x="121" y="1021"/>
                  <a:pt x="120" y="1020"/>
                </a:cubicBezTo>
                <a:cubicBezTo>
                  <a:pt x="121" y="1020"/>
                  <a:pt x="121" y="1017"/>
                  <a:pt x="121" y="1016"/>
                </a:cubicBezTo>
                <a:cubicBezTo>
                  <a:pt x="121" y="1016"/>
                  <a:pt x="121" y="1016"/>
                  <a:pt x="121" y="1016"/>
                </a:cubicBezTo>
                <a:cubicBezTo>
                  <a:pt x="121" y="1016"/>
                  <a:pt x="121" y="1017"/>
                  <a:pt x="121" y="1017"/>
                </a:cubicBezTo>
                <a:cubicBezTo>
                  <a:pt x="121" y="1018"/>
                  <a:pt x="121" y="1018"/>
                  <a:pt x="120" y="1018"/>
                </a:cubicBezTo>
                <a:cubicBezTo>
                  <a:pt x="121" y="1019"/>
                  <a:pt x="120" y="1019"/>
                  <a:pt x="120" y="1019"/>
                </a:cubicBezTo>
                <a:cubicBezTo>
                  <a:pt x="120" y="1019"/>
                  <a:pt x="120" y="1018"/>
                  <a:pt x="120" y="1018"/>
                </a:cubicBezTo>
                <a:cubicBezTo>
                  <a:pt x="120" y="1018"/>
                  <a:pt x="120" y="1018"/>
                  <a:pt x="120" y="1017"/>
                </a:cubicBezTo>
                <a:cubicBezTo>
                  <a:pt x="120" y="1017"/>
                  <a:pt x="120" y="1016"/>
                  <a:pt x="120" y="1016"/>
                </a:cubicBezTo>
                <a:cubicBezTo>
                  <a:pt x="120" y="1016"/>
                  <a:pt x="120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2" y="1013"/>
                  <a:pt x="121" y="1013"/>
                  <a:pt x="120" y="1012"/>
                </a:cubicBezTo>
                <a:cubicBezTo>
                  <a:pt x="120" y="1012"/>
                  <a:pt x="121" y="1011"/>
                  <a:pt x="120" y="1011"/>
                </a:cubicBezTo>
                <a:cubicBezTo>
                  <a:pt x="121" y="1011"/>
                  <a:pt x="121" y="1011"/>
                  <a:pt x="121" y="1012"/>
                </a:cubicBezTo>
                <a:cubicBezTo>
                  <a:pt x="122" y="1008"/>
                  <a:pt x="121" y="1005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ubicBezTo>
                  <a:pt x="120" y="1002"/>
                  <a:pt x="120" y="1002"/>
                  <a:pt x="120" y="1001"/>
                </a:cubicBezTo>
                <a:cubicBezTo>
                  <a:pt x="120" y="1001"/>
                  <a:pt x="120" y="1001"/>
                  <a:pt x="121" y="1001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999"/>
                  <a:pt x="121" y="999"/>
                </a:cubicBezTo>
                <a:cubicBezTo>
                  <a:pt x="121" y="992"/>
                  <a:pt x="122" y="985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0" y="980"/>
                  <a:pt x="120" y="981"/>
                  <a:pt x="120" y="983"/>
                </a:cubicBezTo>
                <a:cubicBezTo>
                  <a:pt x="120" y="984"/>
                  <a:pt x="120" y="984"/>
                  <a:pt x="120" y="985"/>
                </a:cubicBezTo>
                <a:cubicBezTo>
                  <a:pt x="120" y="986"/>
                  <a:pt x="119" y="987"/>
                  <a:pt x="119" y="988"/>
                </a:cubicBezTo>
                <a:cubicBezTo>
                  <a:pt x="119" y="993"/>
                  <a:pt x="119" y="999"/>
                  <a:pt x="119" y="1005"/>
                </a:cubicBezTo>
                <a:cubicBezTo>
                  <a:pt x="119" y="1006"/>
                  <a:pt x="118" y="1006"/>
                  <a:pt x="118" y="1007"/>
                </a:cubicBezTo>
                <a:cubicBezTo>
                  <a:pt x="119" y="1007"/>
                  <a:pt x="119" y="1007"/>
                  <a:pt x="119" y="1008"/>
                </a:cubicBezTo>
                <a:cubicBezTo>
                  <a:pt x="118" y="1009"/>
                  <a:pt x="119" y="1010"/>
                  <a:pt x="118" y="1011"/>
                </a:cubicBezTo>
                <a:cubicBezTo>
                  <a:pt x="119" y="1012"/>
                  <a:pt x="119" y="1012"/>
                  <a:pt x="119" y="1013"/>
                </a:cubicBezTo>
                <a:cubicBezTo>
                  <a:pt x="118" y="1016"/>
                  <a:pt x="119" y="1018"/>
                  <a:pt x="118" y="1021"/>
                </a:cubicBezTo>
                <a:cubicBezTo>
                  <a:pt x="119" y="1024"/>
                  <a:pt x="118" y="1027"/>
                  <a:pt x="118" y="1030"/>
                </a:cubicBezTo>
                <a:cubicBezTo>
                  <a:pt x="117" y="1031"/>
                  <a:pt x="118" y="1031"/>
                  <a:pt x="118" y="1032"/>
                </a:cubicBezTo>
                <a:cubicBezTo>
                  <a:pt x="118" y="1032"/>
                  <a:pt x="117" y="1032"/>
                  <a:pt x="117" y="1033"/>
                </a:cubicBezTo>
                <a:cubicBezTo>
                  <a:pt x="117" y="1035"/>
                  <a:pt x="116" y="1039"/>
                  <a:pt x="117" y="1041"/>
                </a:cubicBezTo>
                <a:cubicBezTo>
                  <a:pt x="118" y="1040"/>
                  <a:pt x="118" y="1038"/>
                  <a:pt x="117" y="1037"/>
                </a:cubicBezTo>
                <a:cubicBezTo>
                  <a:pt x="117" y="1036"/>
                  <a:pt x="117" y="1035"/>
                  <a:pt x="117" y="1034"/>
                </a:cubicBezTo>
                <a:cubicBezTo>
                  <a:pt x="117" y="1034"/>
                  <a:pt x="117" y="1034"/>
                  <a:pt x="117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5"/>
                  <a:pt x="118" y="1036"/>
                  <a:pt x="118" y="1037"/>
                </a:cubicBezTo>
                <a:cubicBezTo>
                  <a:pt x="118" y="1038"/>
                  <a:pt x="118" y="1040"/>
                  <a:pt x="118" y="1041"/>
                </a:cubicBezTo>
                <a:cubicBezTo>
                  <a:pt x="118" y="1042"/>
                  <a:pt x="119" y="1042"/>
                  <a:pt x="118" y="1043"/>
                </a:cubicBezTo>
                <a:cubicBezTo>
                  <a:pt x="118" y="1043"/>
                  <a:pt x="118" y="1044"/>
                  <a:pt x="118" y="1045"/>
                </a:cubicBezTo>
                <a:cubicBezTo>
                  <a:pt x="118" y="1045"/>
                  <a:pt x="118" y="1046"/>
                  <a:pt x="118" y="1047"/>
                </a:cubicBezTo>
                <a:cubicBezTo>
                  <a:pt x="118" y="1047"/>
                  <a:pt x="118" y="1047"/>
                  <a:pt x="118" y="1047"/>
                </a:cubicBezTo>
                <a:cubicBezTo>
                  <a:pt x="118" y="1047"/>
                  <a:pt x="117" y="1047"/>
                  <a:pt x="117" y="1047"/>
                </a:cubicBezTo>
                <a:cubicBezTo>
                  <a:pt x="118" y="1046"/>
                  <a:pt x="117" y="1046"/>
                  <a:pt x="117" y="1045"/>
                </a:cubicBezTo>
                <a:cubicBezTo>
                  <a:pt x="117" y="1044"/>
                  <a:pt x="117" y="1043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6" y="1043"/>
                  <a:pt x="117" y="1044"/>
                  <a:pt x="117" y="1045"/>
                </a:cubicBezTo>
                <a:cubicBezTo>
                  <a:pt x="116" y="1045"/>
                  <a:pt x="116" y="1046"/>
                  <a:pt x="116" y="1046"/>
                </a:cubicBezTo>
                <a:cubicBezTo>
                  <a:pt x="115" y="1049"/>
                  <a:pt x="115" y="1051"/>
                  <a:pt x="114" y="1053"/>
                </a:cubicBezTo>
                <a:cubicBezTo>
                  <a:pt x="115" y="1055"/>
                  <a:pt x="115" y="1058"/>
                  <a:pt x="114" y="1060"/>
                </a:cubicBezTo>
                <a:cubicBezTo>
                  <a:pt x="114" y="1061"/>
                  <a:pt x="115" y="1061"/>
                  <a:pt x="115" y="1062"/>
                </a:cubicBezTo>
                <a:cubicBezTo>
                  <a:pt x="114" y="1064"/>
                  <a:pt x="115" y="1066"/>
                  <a:pt x="114" y="1068"/>
                </a:cubicBezTo>
                <a:cubicBezTo>
                  <a:pt x="115" y="1071"/>
                  <a:pt x="114" y="1073"/>
                  <a:pt x="114" y="1075"/>
                </a:cubicBezTo>
                <a:cubicBezTo>
                  <a:pt x="114" y="1081"/>
                  <a:pt x="114" y="1087"/>
                  <a:pt x="114" y="1092"/>
                </a:cubicBezTo>
                <a:cubicBezTo>
                  <a:pt x="113" y="1095"/>
                  <a:pt x="114" y="1097"/>
                  <a:pt x="113" y="1099"/>
                </a:cubicBezTo>
                <a:cubicBezTo>
                  <a:pt x="113" y="1099"/>
                  <a:pt x="113" y="1100"/>
                  <a:pt x="113" y="1101"/>
                </a:cubicBezTo>
                <a:cubicBezTo>
                  <a:pt x="113" y="1103"/>
                  <a:pt x="113" y="1106"/>
                  <a:pt x="113" y="1108"/>
                </a:cubicBezTo>
                <a:cubicBezTo>
                  <a:pt x="113" y="1109"/>
                  <a:pt x="112" y="1110"/>
                  <a:pt x="112" y="1111"/>
                </a:cubicBezTo>
                <a:cubicBezTo>
                  <a:pt x="112" y="1113"/>
                  <a:pt x="112" y="1115"/>
                  <a:pt x="112" y="1117"/>
                </a:cubicBezTo>
                <a:cubicBezTo>
                  <a:pt x="112" y="1118"/>
                  <a:pt x="111" y="1120"/>
                  <a:pt x="111" y="1121"/>
                </a:cubicBezTo>
                <a:cubicBezTo>
                  <a:pt x="111" y="1122"/>
                  <a:pt x="111" y="1123"/>
                  <a:pt x="111" y="1124"/>
                </a:cubicBezTo>
                <a:cubicBezTo>
                  <a:pt x="111" y="1124"/>
                  <a:pt x="111" y="1125"/>
                  <a:pt x="111" y="1126"/>
                </a:cubicBezTo>
                <a:cubicBezTo>
                  <a:pt x="110" y="1132"/>
                  <a:pt x="110" y="1138"/>
                  <a:pt x="109" y="1143"/>
                </a:cubicBezTo>
                <a:cubicBezTo>
                  <a:pt x="109" y="1144"/>
                  <a:pt x="109" y="1145"/>
                  <a:pt x="109" y="1145"/>
                </a:cubicBezTo>
                <a:cubicBezTo>
                  <a:pt x="109" y="1145"/>
                  <a:pt x="110" y="1146"/>
                  <a:pt x="110" y="1145"/>
                </a:cubicBezTo>
                <a:cubicBezTo>
                  <a:pt x="110" y="1149"/>
                  <a:pt x="109" y="1153"/>
                  <a:pt x="109" y="1156"/>
                </a:cubicBezTo>
                <a:cubicBezTo>
                  <a:pt x="107" y="1157"/>
                  <a:pt x="107" y="1159"/>
                  <a:pt x="107" y="1159"/>
                </a:cubicBezTo>
                <a:cubicBezTo>
                  <a:pt x="106" y="1157"/>
                  <a:pt x="105" y="1157"/>
                  <a:pt x="105" y="1155"/>
                </a:cubicBezTo>
                <a:cubicBezTo>
                  <a:pt x="104" y="1157"/>
                  <a:pt x="103" y="1160"/>
                  <a:pt x="101" y="1163"/>
                </a:cubicBezTo>
                <a:cubicBezTo>
                  <a:pt x="99" y="1162"/>
                  <a:pt x="100" y="1161"/>
                  <a:pt x="99" y="1160"/>
                </a:cubicBezTo>
                <a:cubicBezTo>
                  <a:pt x="98" y="1159"/>
                  <a:pt x="98" y="1159"/>
                  <a:pt x="97" y="1158"/>
                </a:cubicBezTo>
                <a:cubicBezTo>
                  <a:pt x="97" y="1157"/>
                  <a:pt x="97" y="1157"/>
                  <a:pt x="97" y="1156"/>
                </a:cubicBezTo>
                <a:cubicBezTo>
                  <a:pt x="97" y="1154"/>
                  <a:pt x="97" y="1152"/>
                  <a:pt x="97" y="1149"/>
                </a:cubicBezTo>
                <a:cubicBezTo>
                  <a:pt x="97" y="1148"/>
                  <a:pt x="96" y="1146"/>
                  <a:pt x="96" y="1145"/>
                </a:cubicBezTo>
                <a:cubicBezTo>
                  <a:pt x="96" y="1139"/>
                  <a:pt x="97" y="1132"/>
                  <a:pt x="97" y="1126"/>
                </a:cubicBezTo>
                <a:cubicBezTo>
                  <a:pt x="98" y="1123"/>
                  <a:pt x="98" y="1119"/>
                  <a:pt x="98" y="1116"/>
                </a:cubicBezTo>
                <a:cubicBezTo>
                  <a:pt x="97" y="1115"/>
                  <a:pt x="97" y="1115"/>
                  <a:pt x="96" y="1114"/>
                </a:cubicBezTo>
                <a:cubicBezTo>
                  <a:pt x="97" y="1113"/>
                  <a:pt x="97" y="1113"/>
                  <a:pt x="97" y="1113"/>
                </a:cubicBezTo>
                <a:cubicBezTo>
                  <a:pt x="95" y="1109"/>
                  <a:pt x="98" y="1104"/>
                  <a:pt x="97" y="1099"/>
                </a:cubicBezTo>
                <a:cubicBezTo>
                  <a:pt x="94" y="1102"/>
                  <a:pt x="94" y="1106"/>
                  <a:pt x="93" y="1110"/>
                </a:cubicBezTo>
                <a:cubicBezTo>
                  <a:pt x="93" y="1114"/>
                  <a:pt x="92" y="1117"/>
                  <a:pt x="92" y="1121"/>
                </a:cubicBezTo>
                <a:cubicBezTo>
                  <a:pt x="91" y="1124"/>
                  <a:pt x="90" y="1126"/>
                  <a:pt x="90" y="1129"/>
                </a:cubicBezTo>
                <a:cubicBezTo>
                  <a:pt x="88" y="1130"/>
                  <a:pt x="88" y="1132"/>
                  <a:pt x="87" y="1133"/>
                </a:cubicBezTo>
                <a:cubicBezTo>
                  <a:pt x="86" y="1134"/>
                  <a:pt x="85" y="1137"/>
                  <a:pt x="83" y="1136"/>
                </a:cubicBezTo>
                <a:cubicBezTo>
                  <a:pt x="82" y="1138"/>
                  <a:pt x="80" y="1139"/>
                  <a:pt x="81" y="1141"/>
                </a:cubicBezTo>
                <a:cubicBezTo>
                  <a:pt x="80" y="1141"/>
                  <a:pt x="81" y="1140"/>
                  <a:pt x="80" y="1140"/>
                </a:cubicBezTo>
                <a:cubicBezTo>
                  <a:pt x="79" y="1141"/>
                  <a:pt x="77" y="1143"/>
                  <a:pt x="76" y="1143"/>
                </a:cubicBezTo>
                <a:cubicBezTo>
                  <a:pt x="75" y="1143"/>
                  <a:pt x="76" y="1147"/>
                  <a:pt x="75" y="1146"/>
                </a:cubicBezTo>
                <a:cubicBezTo>
                  <a:pt x="75" y="1147"/>
                  <a:pt x="76" y="1149"/>
                  <a:pt x="74" y="1150"/>
                </a:cubicBezTo>
                <a:cubicBezTo>
                  <a:pt x="75" y="1150"/>
                  <a:pt x="75" y="1150"/>
                  <a:pt x="75" y="1149"/>
                </a:cubicBezTo>
                <a:cubicBezTo>
                  <a:pt x="76" y="1150"/>
                  <a:pt x="75" y="1154"/>
                  <a:pt x="77" y="1153"/>
                </a:cubicBezTo>
                <a:cubicBezTo>
                  <a:pt x="75" y="1154"/>
                  <a:pt x="76" y="1154"/>
                  <a:pt x="77" y="1156"/>
                </a:cubicBezTo>
                <a:cubicBezTo>
                  <a:pt x="77" y="1156"/>
                  <a:pt x="76" y="1156"/>
                  <a:pt x="76" y="1156"/>
                </a:cubicBezTo>
                <a:cubicBezTo>
                  <a:pt x="76" y="1157"/>
                  <a:pt x="77" y="1158"/>
                  <a:pt x="77" y="1159"/>
                </a:cubicBezTo>
                <a:cubicBezTo>
                  <a:pt x="77" y="1161"/>
                  <a:pt x="76" y="1162"/>
                  <a:pt x="76" y="1164"/>
                </a:cubicBezTo>
                <a:cubicBezTo>
                  <a:pt x="75" y="1164"/>
                  <a:pt x="76" y="1165"/>
                  <a:pt x="75" y="1166"/>
                </a:cubicBezTo>
                <a:cubicBezTo>
                  <a:pt x="73" y="1164"/>
                  <a:pt x="73" y="1163"/>
                  <a:pt x="73" y="1162"/>
                </a:cubicBezTo>
                <a:cubicBezTo>
                  <a:pt x="72" y="1163"/>
                  <a:pt x="72" y="1163"/>
                  <a:pt x="72" y="1164"/>
                </a:cubicBezTo>
                <a:cubicBezTo>
                  <a:pt x="71" y="1165"/>
                  <a:pt x="71" y="1166"/>
                  <a:pt x="70" y="1166"/>
                </a:cubicBezTo>
                <a:cubicBezTo>
                  <a:pt x="69" y="1164"/>
                  <a:pt x="68" y="1162"/>
                  <a:pt x="69" y="1160"/>
                </a:cubicBezTo>
                <a:cubicBezTo>
                  <a:pt x="68" y="1155"/>
                  <a:pt x="69" y="1150"/>
                  <a:pt x="69" y="1146"/>
                </a:cubicBezTo>
                <a:cubicBezTo>
                  <a:pt x="64" y="1146"/>
                  <a:pt x="66" y="1152"/>
                  <a:pt x="65" y="1155"/>
                </a:cubicBezTo>
                <a:cubicBezTo>
                  <a:pt x="67" y="1158"/>
                  <a:pt x="66" y="1162"/>
                  <a:pt x="66" y="1166"/>
                </a:cubicBezTo>
                <a:cubicBezTo>
                  <a:pt x="66" y="1167"/>
                  <a:pt x="67" y="1168"/>
                  <a:pt x="66" y="1169"/>
                </a:cubicBezTo>
                <a:cubicBezTo>
                  <a:pt x="65" y="1168"/>
                  <a:pt x="66" y="1168"/>
                  <a:pt x="65" y="1168"/>
                </a:cubicBezTo>
                <a:cubicBezTo>
                  <a:pt x="64" y="1170"/>
                  <a:pt x="67" y="1173"/>
                  <a:pt x="63" y="1176"/>
                </a:cubicBezTo>
                <a:cubicBezTo>
                  <a:pt x="61" y="1174"/>
                  <a:pt x="61" y="1171"/>
                  <a:pt x="61" y="1168"/>
                </a:cubicBezTo>
                <a:cubicBezTo>
                  <a:pt x="60" y="1169"/>
                  <a:pt x="61" y="1169"/>
                  <a:pt x="60" y="1170"/>
                </a:cubicBezTo>
                <a:cubicBezTo>
                  <a:pt x="58" y="1162"/>
                  <a:pt x="60" y="1155"/>
                  <a:pt x="59" y="1148"/>
                </a:cubicBezTo>
                <a:cubicBezTo>
                  <a:pt x="57" y="1147"/>
                  <a:pt x="56" y="1148"/>
                  <a:pt x="54" y="1148"/>
                </a:cubicBezTo>
                <a:cubicBezTo>
                  <a:pt x="52" y="1147"/>
                  <a:pt x="50" y="1147"/>
                  <a:pt x="48" y="1147"/>
                </a:cubicBezTo>
                <a:cubicBezTo>
                  <a:pt x="48" y="1146"/>
                  <a:pt x="48" y="1147"/>
                  <a:pt x="47" y="1147"/>
                </a:cubicBezTo>
                <a:cubicBezTo>
                  <a:pt x="47" y="1146"/>
                  <a:pt x="46" y="1146"/>
                  <a:pt x="46" y="1146"/>
                </a:cubicBezTo>
                <a:cubicBezTo>
                  <a:pt x="45" y="1147"/>
                  <a:pt x="45" y="1148"/>
                  <a:pt x="46" y="1149"/>
                </a:cubicBezTo>
                <a:cubicBezTo>
                  <a:pt x="45" y="1156"/>
                  <a:pt x="45" y="1162"/>
                  <a:pt x="45" y="1168"/>
                </a:cubicBezTo>
                <a:cubicBezTo>
                  <a:pt x="46" y="1169"/>
                  <a:pt x="46" y="1170"/>
                  <a:pt x="45" y="1170"/>
                </a:cubicBezTo>
                <a:cubicBezTo>
                  <a:pt x="46" y="1171"/>
                  <a:pt x="46" y="1172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3"/>
                  <a:pt x="46" y="1173"/>
                  <a:pt x="46" y="1173"/>
                </a:cubicBezTo>
                <a:cubicBezTo>
                  <a:pt x="46" y="1174"/>
                  <a:pt x="46" y="1174"/>
                  <a:pt x="46" y="1175"/>
                </a:cubicBezTo>
                <a:cubicBezTo>
                  <a:pt x="46" y="1175"/>
                  <a:pt x="46" y="1175"/>
                  <a:pt x="46" y="1175"/>
                </a:cubicBezTo>
                <a:cubicBezTo>
                  <a:pt x="45" y="1175"/>
                  <a:pt x="45" y="1175"/>
                  <a:pt x="45" y="1175"/>
                </a:cubicBezTo>
                <a:cubicBezTo>
                  <a:pt x="45" y="1174"/>
                  <a:pt x="45" y="1174"/>
                  <a:pt x="45" y="1173"/>
                </a:cubicBezTo>
                <a:cubicBezTo>
                  <a:pt x="45" y="1173"/>
                  <a:pt x="45" y="1173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2" y="1175"/>
                  <a:pt x="45" y="1178"/>
                  <a:pt x="42" y="1181"/>
                </a:cubicBezTo>
                <a:cubicBezTo>
                  <a:pt x="42" y="1180"/>
                  <a:pt x="42" y="1179"/>
                  <a:pt x="40" y="1179"/>
                </a:cubicBezTo>
                <a:cubicBezTo>
                  <a:pt x="39" y="1179"/>
                  <a:pt x="40" y="1179"/>
                  <a:pt x="39" y="1180"/>
                </a:cubicBezTo>
                <a:cubicBezTo>
                  <a:pt x="38" y="1178"/>
                  <a:pt x="37" y="1178"/>
                  <a:pt x="36" y="1176"/>
                </a:cubicBezTo>
                <a:cubicBezTo>
                  <a:pt x="36" y="1177"/>
                  <a:pt x="36" y="1179"/>
                  <a:pt x="36" y="1180"/>
                </a:cubicBezTo>
                <a:cubicBezTo>
                  <a:pt x="33" y="1181"/>
                  <a:pt x="34" y="1176"/>
                  <a:pt x="32" y="1175"/>
                </a:cubicBezTo>
                <a:cubicBezTo>
                  <a:pt x="33" y="1174"/>
                  <a:pt x="31" y="1174"/>
                  <a:pt x="33" y="1173"/>
                </a:cubicBezTo>
                <a:cubicBezTo>
                  <a:pt x="32" y="1172"/>
                  <a:pt x="32" y="1172"/>
                  <a:pt x="31" y="1171"/>
                </a:cubicBezTo>
                <a:cubicBezTo>
                  <a:pt x="30" y="1168"/>
                  <a:pt x="30" y="1165"/>
                  <a:pt x="30" y="1162"/>
                </a:cubicBezTo>
                <a:cubicBezTo>
                  <a:pt x="30" y="1159"/>
                  <a:pt x="30" y="1157"/>
                  <a:pt x="30" y="1155"/>
                </a:cubicBezTo>
                <a:cubicBezTo>
                  <a:pt x="30" y="1154"/>
                  <a:pt x="30" y="1152"/>
                  <a:pt x="30" y="1151"/>
                </a:cubicBezTo>
                <a:cubicBezTo>
                  <a:pt x="30" y="1151"/>
                  <a:pt x="31" y="1150"/>
                  <a:pt x="31" y="1149"/>
                </a:cubicBezTo>
                <a:cubicBezTo>
                  <a:pt x="30" y="1145"/>
                  <a:pt x="30" y="1141"/>
                  <a:pt x="31" y="1137"/>
                </a:cubicBezTo>
                <a:cubicBezTo>
                  <a:pt x="28" y="1133"/>
                  <a:pt x="25" y="1128"/>
                  <a:pt x="24" y="1124"/>
                </a:cubicBezTo>
                <a:cubicBezTo>
                  <a:pt x="23" y="1123"/>
                  <a:pt x="22" y="1124"/>
                  <a:pt x="21" y="1123"/>
                </a:cubicBezTo>
                <a:cubicBezTo>
                  <a:pt x="22" y="1122"/>
                  <a:pt x="22" y="1122"/>
                  <a:pt x="23" y="1121"/>
                </a:cubicBezTo>
                <a:cubicBezTo>
                  <a:pt x="23" y="1119"/>
                  <a:pt x="23" y="1117"/>
                  <a:pt x="22" y="1115"/>
                </a:cubicBezTo>
                <a:cubicBezTo>
                  <a:pt x="22" y="1113"/>
                  <a:pt x="20" y="1114"/>
                  <a:pt x="20" y="1113"/>
                </a:cubicBezTo>
                <a:cubicBezTo>
                  <a:pt x="20" y="1112"/>
                  <a:pt x="21" y="1112"/>
                  <a:pt x="22" y="1111"/>
                </a:cubicBezTo>
                <a:cubicBezTo>
                  <a:pt x="22" y="1109"/>
                  <a:pt x="23" y="1106"/>
                  <a:pt x="23" y="1103"/>
                </a:cubicBezTo>
                <a:cubicBezTo>
                  <a:pt x="23" y="1100"/>
                  <a:pt x="23" y="1096"/>
                  <a:pt x="23" y="1092"/>
                </a:cubicBezTo>
                <a:cubicBezTo>
                  <a:pt x="23" y="1090"/>
                  <a:pt x="22" y="1089"/>
                  <a:pt x="21" y="1087"/>
                </a:cubicBezTo>
                <a:cubicBezTo>
                  <a:pt x="20" y="1083"/>
                  <a:pt x="18" y="1081"/>
                  <a:pt x="18" y="1077"/>
                </a:cubicBezTo>
                <a:cubicBezTo>
                  <a:pt x="18" y="1077"/>
                  <a:pt x="18" y="1076"/>
                  <a:pt x="18" y="1076"/>
                </a:cubicBezTo>
                <a:cubicBezTo>
                  <a:pt x="18" y="1074"/>
                  <a:pt x="17" y="1073"/>
                  <a:pt x="19" y="1072"/>
                </a:cubicBezTo>
                <a:cubicBezTo>
                  <a:pt x="17" y="1068"/>
                  <a:pt x="18" y="1065"/>
                  <a:pt x="17" y="1061"/>
                </a:cubicBezTo>
                <a:cubicBezTo>
                  <a:pt x="17" y="1061"/>
                  <a:pt x="17" y="1060"/>
                  <a:pt x="18" y="1060"/>
                </a:cubicBezTo>
                <a:cubicBezTo>
                  <a:pt x="17" y="1058"/>
                  <a:pt x="18" y="1056"/>
                  <a:pt x="17" y="1054"/>
                </a:cubicBezTo>
                <a:cubicBezTo>
                  <a:pt x="17" y="1053"/>
                  <a:pt x="17" y="1053"/>
                  <a:pt x="17" y="1052"/>
                </a:cubicBezTo>
                <a:cubicBezTo>
                  <a:pt x="17" y="1051"/>
                  <a:pt x="17" y="1050"/>
                  <a:pt x="17" y="1049"/>
                </a:cubicBezTo>
                <a:cubicBezTo>
                  <a:pt x="17" y="1049"/>
                  <a:pt x="17" y="1049"/>
                  <a:pt x="17" y="1049"/>
                </a:cubicBezTo>
                <a:cubicBezTo>
                  <a:pt x="17" y="1048"/>
                  <a:pt x="17" y="1048"/>
                  <a:pt x="17" y="1048"/>
                </a:cubicBezTo>
                <a:cubicBezTo>
                  <a:pt x="17" y="1046"/>
                  <a:pt x="17" y="1045"/>
                  <a:pt x="17" y="1043"/>
                </a:cubicBezTo>
                <a:cubicBezTo>
                  <a:pt x="17" y="1041"/>
                  <a:pt x="17" y="1040"/>
                  <a:pt x="18" y="1039"/>
                </a:cubicBezTo>
                <a:cubicBezTo>
                  <a:pt x="17" y="1037"/>
                  <a:pt x="17" y="1034"/>
                  <a:pt x="17" y="1032"/>
                </a:cubicBezTo>
                <a:cubicBezTo>
                  <a:pt x="18" y="1030"/>
                  <a:pt x="18" y="1027"/>
                  <a:pt x="17" y="1025"/>
                </a:cubicBezTo>
                <a:cubicBezTo>
                  <a:pt x="17" y="1023"/>
                  <a:pt x="17" y="1021"/>
                  <a:pt x="17" y="1019"/>
                </a:cubicBezTo>
                <a:cubicBezTo>
                  <a:pt x="17" y="1018"/>
                  <a:pt x="17" y="1018"/>
                  <a:pt x="18" y="1017"/>
                </a:cubicBezTo>
                <a:cubicBezTo>
                  <a:pt x="16" y="1014"/>
                  <a:pt x="18" y="1010"/>
                  <a:pt x="17" y="1007"/>
                </a:cubicBezTo>
                <a:cubicBezTo>
                  <a:pt x="17" y="1006"/>
                  <a:pt x="17" y="1006"/>
                  <a:pt x="18" y="1005"/>
                </a:cubicBezTo>
                <a:cubicBezTo>
                  <a:pt x="17" y="1005"/>
                  <a:pt x="17" y="1004"/>
                  <a:pt x="17" y="1004"/>
                </a:cubicBezTo>
                <a:cubicBezTo>
                  <a:pt x="18" y="1002"/>
                  <a:pt x="17" y="1000"/>
                  <a:pt x="18" y="998"/>
                </a:cubicBezTo>
                <a:cubicBezTo>
                  <a:pt x="17" y="996"/>
                  <a:pt x="17" y="994"/>
                  <a:pt x="17" y="992"/>
                </a:cubicBezTo>
                <a:cubicBezTo>
                  <a:pt x="17" y="991"/>
                  <a:pt x="17" y="990"/>
                  <a:pt x="17" y="989"/>
                </a:cubicBezTo>
                <a:cubicBezTo>
                  <a:pt x="17" y="989"/>
                  <a:pt x="18" y="988"/>
                  <a:pt x="18" y="988"/>
                </a:cubicBezTo>
                <a:cubicBezTo>
                  <a:pt x="18" y="988"/>
                  <a:pt x="17" y="987"/>
                  <a:pt x="17" y="987"/>
                </a:cubicBezTo>
                <a:cubicBezTo>
                  <a:pt x="17" y="987"/>
                  <a:pt x="18" y="986"/>
                  <a:pt x="17" y="986"/>
                </a:cubicBezTo>
                <a:cubicBezTo>
                  <a:pt x="17" y="986"/>
                  <a:pt x="17" y="985"/>
                  <a:pt x="17" y="985"/>
                </a:cubicBezTo>
                <a:cubicBezTo>
                  <a:pt x="17" y="982"/>
                  <a:pt x="18" y="980"/>
                  <a:pt x="18" y="977"/>
                </a:cubicBezTo>
                <a:cubicBezTo>
                  <a:pt x="17" y="974"/>
                  <a:pt x="17" y="972"/>
                  <a:pt x="18" y="969"/>
                </a:cubicBezTo>
                <a:cubicBezTo>
                  <a:pt x="17" y="968"/>
                  <a:pt x="18" y="968"/>
                  <a:pt x="17" y="967"/>
                </a:cubicBezTo>
                <a:cubicBezTo>
                  <a:pt x="19" y="963"/>
                  <a:pt x="17" y="959"/>
                  <a:pt x="18" y="956"/>
                </a:cubicBezTo>
                <a:cubicBezTo>
                  <a:pt x="17" y="954"/>
                  <a:pt x="17" y="952"/>
                  <a:pt x="18" y="950"/>
                </a:cubicBezTo>
                <a:cubicBezTo>
                  <a:pt x="18" y="949"/>
                  <a:pt x="18" y="947"/>
                  <a:pt x="17" y="946"/>
                </a:cubicBezTo>
                <a:cubicBezTo>
                  <a:pt x="19" y="943"/>
                  <a:pt x="17" y="939"/>
                  <a:pt x="18" y="936"/>
                </a:cubicBezTo>
                <a:cubicBezTo>
                  <a:pt x="18" y="933"/>
                  <a:pt x="17" y="931"/>
                  <a:pt x="18" y="929"/>
                </a:cubicBezTo>
                <a:cubicBezTo>
                  <a:pt x="18" y="924"/>
                  <a:pt x="18" y="919"/>
                  <a:pt x="18" y="914"/>
                </a:cubicBezTo>
                <a:cubicBezTo>
                  <a:pt x="18" y="914"/>
                  <a:pt x="18" y="913"/>
                  <a:pt x="18" y="913"/>
                </a:cubicBezTo>
                <a:cubicBezTo>
                  <a:pt x="18" y="909"/>
                  <a:pt x="17" y="906"/>
                  <a:pt x="19" y="902"/>
                </a:cubicBezTo>
                <a:cubicBezTo>
                  <a:pt x="17" y="900"/>
                  <a:pt x="19" y="899"/>
                  <a:pt x="18" y="897"/>
                </a:cubicBezTo>
                <a:cubicBezTo>
                  <a:pt x="18" y="897"/>
                  <a:pt x="18" y="896"/>
                  <a:pt x="18" y="896"/>
                </a:cubicBezTo>
                <a:cubicBezTo>
                  <a:pt x="17" y="895"/>
                  <a:pt x="18" y="893"/>
                  <a:pt x="18" y="892"/>
                </a:cubicBezTo>
                <a:cubicBezTo>
                  <a:pt x="18" y="890"/>
                  <a:pt x="18" y="889"/>
                  <a:pt x="18" y="888"/>
                </a:cubicBezTo>
                <a:cubicBezTo>
                  <a:pt x="19" y="884"/>
                  <a:pt x="18" y="881"/>
                  <a:pt x="18" y="878"/>
                </a:cubicBezTo>
                <a:cubicBezTo>
                  <a:pt x="18" y="876"/>
                  <a:pt x="18" y="875"/>
                  <a:pt x="18" y="873"/>
                </a:cubicBezTo>
                <a:cubicBezTo>
                  <a:pt x="18" y="871"/>
                  <a:pt x="17" y="868"/>
                  <a:pt x="18" y="865"/>
                </a:cubicBezTo>
                <a:cubicBezTo>
                  <a:pt x="18" y="863"/>
                  <a:pt x="18" y="862"/>
                  <a:pt x="18" y="860"/>
                </a:cubicBezTo>
                <a:cubicBezTo>
                  <a:pt x="18" y="859"/>
                  <a:pt x="17" y="858"/>
                  <a:pt x="17" y="857"/>
                </a:cubicBezTo>
                <a:cubicBezTo>
                  <a:pt x="17" y="856"/>
                  <a:pt x="18" y="855"/>
                  <a:pt x="18" y="854"/>
                </a:cubicBezTo>
                <a:cubicBezTo>
                  <a:pt x="18" y="853"/>
                  <a:pt x="18" y="853"/>
                  <a:pt x="17" y="852"/>
                </a:cubicBezTo>
                <a:cubicBezTo>
                  <a:pt x="17" y="851"/>
                  <a:pt x="18" y="850"/>
                  <a:pt x="18" y="849"/>
                </a:cubicBezTo>
                <a:cubicBezTo>
                  <a:pt x="18" y="841"/>
                  <a:pt x="17" y="832"/>
                  <a:pt x="17" y="824"/>
                </a:cubicBezTo>
                <a:cubicBezTo>
                  <a:pt x="17" y="821"/>
                  <a:pt x="17" y="817"/>
                  <a:pt x="17" y="814"/>
                </a:cubicBezTo>
                <a:cubicBezTo>
                  <a:pt x="17" y="811"/>
                  <a:pt x="16" y="808"/>
                  <a:pt x="17" y="805"/>
                </a:cubicBezTo>
                <a:cubicBezTo>
                  <a:pt x="16" y="800"/>
                  <a:pt x="16" y="796"/>
                  <a:pt x="16" y="791"/>
                </a:cubicBezTo>
                <a:cubicBezTo>
                  <a:pt x="16" y="790"/>
                  <a:pt x="16" y="788"/>
                  <a:pt x="16" y="787"/>
                </a:cubicBezTo>
                <a:cubicBezTo>
                  <a:pt x="15" y="786"/>
                  <a:pt x="15" y="784"/>
                  <a:pt x="15" y="782"/>
                </a:cubicBezTo>
                <a:cubicBezTo>
                  <a:pt x="15" y="781"/>
                  <a:pt x="15" y="780"/>
                  <a:pt x="15" y="779"/>
                </a:cubicBezTo>
                <a:cubicBezTo>
                  <a:pt x="15" y="776"/>
                  <a:pt x="14" y="772"/>
                  <a:pt x="15" y="768"/>
                </a:cubicBezTo>
                <a:cubicBezTo>
                  <a:pt x="14" y="768"/>
                  <a:pt x="14" y="767"/>
                  <a:pt x="14" y="767"/>
                </a:cubicBezTo>
                <a:cubicBezTo>
                  <a:pt x="14" y="752"/>
                  <a:pt x="12" y="737"/>
                  <a:pt x="11" y="721"/>
                </a:cubicBezTo>
                <a:cubicBezTo>
                  <a:pt x="11" y="719"/>
                  <a:pt x="11" y="716"/>
                  <a:pt x="10" y="714"/>
                </a:cubicBezTo>
                <a:cubicBezTo>
                  <a:pt x="10" y="705"/>
                  <a:pt x="10" y="696"/>
                  <a:pt x="10" y="688"/>
                </a:cubicBezTo>
                <a:cubicBezTo>
                  <a:pt x="10" y="685"/>
                  <a:pt x="9" y="681"/>
                  <a:pt x="9" y="678"/>
                </a:cubicBezTo>
                <a:cubicBezTo>
                  <a:pt x="10" y="664"/>
                  <a:pt x="9" y="649"/>
                  <a:pt x="8" y="634"/>
                </a:cubicBezTo>
                <a:cubicBezTo>
                  <a:pt x="8" y="632"/>
                  <a:pt x="8" y="631"/>
                  <a:pt x="8" y="629"/>
                </a:cubicBezTo>
                <a:cubicBezTo>
                  <a:pt x="7" y="618"/>
                  <a:pt x="7" y="605"/>
                  <a:pt x="6" y="594"/>
                </a:cubicBezTo>
                <a:cubicBezTo>
                  <a:pt x="6" y="593"/>
                  <a:pt x="6" y="593"/>
                  <a:pt x="7" y="593"/>
                </a:cubicBezTo>
                <a:cubicBezTo>
                  <a:pt x="7" y="589"/>
                  <a:pt x="6" y="584"/>
                  <a:pt x="8" y="580"/>
                </a:cubicBezTo>
                <a:cubicBezTo>
                  <a:pt x="7" y="566"/>
                  <a:pt x="7" y="552"/>
                  <a:pt x="6" y="539"/>
                </a:cubicBezTo>
                <a:cubicBezTo>
                  <a:pt x="9" y="535"/>
                  <a:pt x="6" y="532"/>
                  <a:pt x="8" y="529"/>
                </a:cubicBezTo>
                <a:cubicBezTo>
                  <a:pt x="7" y="525"/>
                  <a:pt x="9" y="522"/>
                  <a:pt x="7" y="518"/>
                </a:cubicBezTo>
                <a:cubicBezTo>
                  <a:pt x="7" y="517"/>
                  <a:pt x="7" y="516"/>
                  <a:pt x="7" y="515"/>
                </a:cubicBezTo>
                <a:cubicBezTo>
                  <a:pt x="7" y="514"/>
                  <a:pt x="7" y="514"/>
                  <a:pt x="7" y="513"/>
                </a:cubicBezTo>
                <a:cubicBezTo>
                  <a:pt x="7" y="511"/>
                  <a:pt x="7" y="508"/>
                  <a:pt x="7" y="506"/>
                </a:cubicBezTo>
                <a:cubicBezTo>
                  <a:pt x="7" y="504"/>
                  <a:pt x="6" y="501"/>
                  <a:pt x="7" y="499"/>
                </a:cubicBezTo>
                <a:cubicBezTo>
                  <a:pt x="6" y="496"/>
                  <a:pt x="7" y="493"/>
                  <a:pt x="7" y="490"/>
                </a:cubicBezTo>
                <a:cubicBezTo>
                  <a:pt x="7" y="489"/>
                  <a:pt x="6" y="489"/>
                  <a:pt x="6" y="488"/>
                </a:cubicBezTo>
                <a:cubicBezTo>
                  <a:pt x="6" y="486"/>
                  <a:pt x="6" y="482"/>
                  <a:pt x="6" y="479"/>
                </a:cubicBezTo>
                <a:cubicBezTo>
                  <a:pt x="6" y="477"/>
                  <a:pt x="6" y="476"/>
                  <a:pt x="7" y="474"/>
                </a:cubicBezTo>
                <a:cubicBezTo>
                  <a:pt x="5" y="473"/>
                  <a:pt x="6" y="472"/>
                  <a:pt x="5" y="472"/>
                </a:cubicBezTo>
                <a:cubicBezTo>
                  <a:pt x="6" y="471"/>
                  <a:pt x="5" y="470"/>
                  <a:pt x="5" y="469"/>
                </a:cubicBezTo>
                <a:cubicBezTo>
                  <a:pt x="5" y="468"/>
                  <a:pt x="6" y="467"/>
                  <a:pt x="6" y="466"/>
                </a:cubicBezTo>
                <a:cubicBezTo>
                  <a:pt x="6" y="465"/>
                  <a:pt x="5" y="465"/>
                  <a:pt x="5" y="464"/>
                </a:cubicBezTo>
                <a:cubicBezTo>
                  <a:pt x="5" y="463"/>
                  <a:pt x="6" y="462"/>
                  <a:pt x="6" y="461"/>
                </a:cubicBezTo>
                <a:cubicBezTo>
                  <a:pt x="6" y="459"/>
                  <a:pt x="5" y="457"/>
                  <a:pt x="5" y="454"/>
                </a:cubicBezTo>
                <a:cubicBezTo>
                  <a:pt x="5" y="454"/>
                  <a:pt x="5" y="453"/>
                  <a:pt x="5" y="453"/>
                </a:cubicBezTo>
                <a:cubicBezTo>
                  <a:pt x="5" y="450"/>
                  <a:pt x="4" y="446"/>
                  <a:pt x="5" y="444"/>
                </a:cubicBezTo>
                <a:cubicBezTo>
                  <a:pt x="5" y="438"/>
                  <a:pt x="4" y="433"/>
                  <a:pt x="4" y="427"/>
                </a:cubicBezTo>
                <a:cubicBezTo>
                  <a:pt x="4" y="425"/>
                  <a:pt x="5" y="423"/>
                  <a:pt x="4" y="421"/>
                </a:cubicBezTo>
                <a:cubicBezTo>
                  <a:pt x="4" y="418"/>
                  <a:pt x="4" y="416"/>
                  <a:pt x="4" y="413"/>
                </a:cubicBezTo>
                <a:cubicBezTo>
                  <a:pt x="4" y="412"/>
                  <a:pt x="3" y="411"/>
                  <a:pt x="3" y="410"/>
                </a:cubicBezTo>
                <a:cubicBezTo>
                  <a:pt x="3" y="408"/>
                  <a:pt x="4" y="405"/>
                  <a:pt x="3" y="402"/>
                </a:cubicBezTo>
                <a:cubicBezTo>
                  <a:pt x="3" y="401"/>
                  <a:pt x="3" y="401"/>
                  <a:pt x="3" y="400"/>
                </a:cubicBezTo>
                <a:cubicBezTo>
                  <a:pt x="3" y="398"/>
                  <a:pt x="3" y="396"/>
                  <a:pt x="3" y="394"/>
                </a:cubicBezTo>
                <a:cubicBezTo>
                  <a:pt x="2" y="390"/>
                  <a:pt x="3" y="387"/>
                  <a:pt x="2" y="384"/>
                </a:cubicBezTo>
                <a:cubicBezTo>
                  <a:pt x="2" y="384"/>
                  <a:pt x="2" y="383"/>
                  <a:pt x="3" y="383"/>
                </a:cubicBezTo>
                <a:cubicBezTo>
                  <a:pt x="2" y="380"/>
                  <a:pt x="3" y="378"/>
                  <a:pt x="2" y="375"/>
                </a:cubicBezTo>
                <a:cubicBezTo>
                  <a:pt x="3" y="372"/>
                  <a:pt x="1" y="368"/>
                  <a:pt x="2" y="364"/>
                </a:cubicBezTo>
                <a:cubicBezTo>
                  <a:pt x="2" y="364"/>
                  <a:pt x="2" y="363"/>
                  <a:pt x="1" y="362"/>
                </a:cubicBezTo>
                <a:cubicBezTo>
                  <a:pt x="2" y="355"/>
                  <a:pt x="1" y="348"/>
                  <a:pt x="2" y="341"/>
                </a:cubicBezTo>
                <a:cubicBezTo>
                  <a:pt x="1" y="340"/>
                  <a:pt x="2" y="340"/>
                  <a:pt x="1" y="339"/>
                </a:cubicBezTo>
                <a:cubicBezTo>
                  <a:pt x="1" y="334"/>
                  <a:pt x="2" y="329"/>
                  <a:pt x="1" y="323"/>
                </a:cubicBezTo>
                <a:cubicBezTo>
                  <a:pt x="2" y="319"/>
                  <a:pt x="0" y="315"/>
                  <a:pt x="1" y="311"/>
                </a:cubicBezTo>
                <a:cubicBezTo>
                  <a:pt x="0" y="303"/>
                  <a:pt x="2" y="295"/>
                  <a:pt x="0" y="287"/>
                </a:cubicBezTo>
                <a:cubicBezTo>
                  <a:pt x="1" y="286"/>
                  <a:pt x="1" y="284"/>
                  <a:pt x="1" y="282"/>
                </a:cubicBezTo>
                <a:cubicBezTo>
                  <a:pt x="1" y="278"/>
                  <a:pt x="1" y="272"/>
                  <a:pt x="1" y="267"/>
                </a:cubicBezTo>
                <a:cubicBezTo>
                  <a:pt x="1" y="265"/>
                  <a:pt x="1" y="263"/>
                  <a:pt x="1" y="261"/>
                </a:cubicBezTo>
                <a:cubicBezTo>
                  <a:pt x="1" y="260"/>
                  <a:pt x="1" y="259"/>
                  <a:pt x="1" y="258"/>
                </a:cubicBezTo>
                <a:cubicBezTo>
                  <a:pt x="3" y="256"/>
                  <a:pt x="4" y="255"/>
                  <a:pt x="5" y="253"/>
                </a:cubicBezTo>
                <a:cubicBezTo>
                  <a:pt x="5" y="251"/>
                  <a:pt x="4" y="249"/>
                  <a:pt x="4" y="246"/>
                </a:cubicBezTo>
                <a:cubicBezTo>
                  <a:pt x="4" y="243"/>
                  <a:pt x="6" y="240"/>
                  <a:pt x="5" y="237"/>
                </a:cubicBezTo>
                <a:cubicBezTo>
                  <a:pt x="6" y="235"/>
                  <a:pt x="4" y="232"/>
                  <a:pt x="6" y="230"/>
                </a:cubicBezTo>
                <a:cubicBezTo>
                  <a:pt x="5" y="221"/>
                  <a:pt x="6" y="213"/>
                  <a:pt x="6" y="204"/>
                </a:cubicBezTo>
                <a:cubicBezTo>
                  <a:pt x="6" y="201"/>
                  <a:pt x="6" y="198"/>
                  <a:pt x="6" y="195"/>
                </a:cubicBezTo>
                <a:cubicBezTo>
                  <a:pt x="6" y="194"/>
                  <a:pt x="6" y="193"/>
                  <a:pt x="6" y="192"/>
                </a:cubicBezTo>
                <a:cubicBezTo>
                  <a:pt x="6" y="191"/>
                  <a:pt x="7" y="189"/>
                  <a:pt x="7" y="188"/>
                </a:cubicBezTo>
                <a:cubicBezTo>
                  <a:pt x="7" y="185"/>
                  <a:pt x="7" y="182"/>
                  <a:pt x="6" y="180"/>
                </a:cubicBezTo>
                <a:cubicBezTo>
                  <a:pt x="7" y="179"/>
                  <a:pt x="6" y="179"/>
                  <a:pt x="7" y="178"/>
                </a:cubicBezTo>
                <a:cubicBezTo>
                  <a:pt x="6" y="173"/>
                  <a:pt x="8" y="167"/>
                  <a:pt x="8" y="162"/>
                </a:cubicBezTo>
                <a:cubicBezTo>
                  <a:pt x="10" y="158"/>
                  <a:pt x="8" y="154"/>
                  <a:pt x="9" y="151"/>
                </a:cubicBezTo>
                <a:close/>
                <a:moveTo>
                  <a:pt x="45" y="1171"/>
                </a:moveTo>
                <a:cubicBezTo>
                  <a:pt x="45" y="1171"/>
                  <a:pt x="45" y="1171"/>
                  <a:pt x="45" y="1171"/>
                </a:cubicBezTo>
                <a:cubicBezTo>
                  <a:pt x="45" y="1171"/>
                  <a:pt x="44" y="1171"/>
                  <a:pt x="44" y="1171"/>
                </a:cubicBezTo>
                <a:cubicBezTo>
                  <a:pt x="44" y="1171"/>
                  <a:pt x="45" y="1171"/>
                  <a:pt x="44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1"/>
                  <a:pt x="45" y="1171"/>
                  <a:pt x="45" y="1171"/>
                </a:cubicBezTo>
                <a:close/>
                <a:moveTo>
                  <a:pt x="62" y="1152"/>
                </a:moveTo>
                <a:cubicBezTo>
                  <a:pt x="62" y="1152"/>
                  <a:pt x="62" y="1153"/>
                  <a:pt x="62" y="1153"/>
                </a:cubicBezTo>
                <a:cubicBezTo>
                  <a:pt x="62" y="1152"/>
                  <a:pt x="62" y="1152"/>
                  <a:pt x="62" y="1152"/>
                </a:cubicBezTo>
                <a:close/>
                <a:moveTo>
                  <a:pt x="72" y="1157"/>
                </a:moveTo>
                <a:cubicBezTo>
                  <a:pt x="73" y="1157"/>
                  <a:pt x="72" y="1158"/>
                  <a:pt x="73" y="1158"/>
                </a:cubicBezTo>
                <a:cubicBezTo>
                  <a:pt x="74" y="1157"/>
                  <a:pt x="73" y="1157"/>
                  <a:pt x="72" y="1157"/>
                </a:cubicBezTo>
                <a:close/>
                <a:moveTo>
                  <a:pt x="73" y="1144"/>
                </a:moveTo>
                <a:cubicBezTo>
                  <a:pt x="71" y="1147"/>
                  <a:pt x="73" y="1150"/>
                  <a:pt x="73" y="1153"/>
                </a:cubicBezTo>
                <a:cubicBezTo>
                  <a:pt x="74" y="1152"/>
                  <a:pt x="73" y="1150"/>
                  <a:pt x="73" y="1149"/>
                </a:cubicBezTo>
                <a:cubicBezTo>
                  <a:pt x="73" y="1149"/>
                  <a:pt x="73" y="1149"/>
                  <a:pt x="74" y="1148"/>
                </a:cubicBezTo>
                <a:cubicBezTo>
                  <a:pt x="73" y="1147"/>
                  <a:pt x="74" y="1144"/>
                  <a:pt x="73" y="1144"/>
                </a:cubicBezTo>
                <a:close/>
                <a:moveTo>
                  <a:pt x="114" y="1130"/>
                </a:moveTo>
                <a:cubicBezTo>
                  <a:pt x="114" y="1130"/>
                  <a:pt x="114" y="1131"/>
                  <a:pt x="114" y="1131"/>
                </a:cubicBezTo>
                <a:cubicBezTo>
                  <a:pt x="114" y="1132"/>
                  <a:pt x="114" y="1133"/>
                  <a:pt x="114" y="1133"/>
                </a:cubicBezTo>
                <a:cubicBezTo>
                  <a:pt x="114" y="1134"/>
                  <a:pt x="114" y="1135"/>
                  <a:pt x="113" y="1136"/>
                </a:cubicBezTo>
                <a:cubicBezTo>
                  <a:pt x="114" y="1136"/>
                  <a:pt x="113" y="1137"/>
                  <a:pt x="114" y="1137"/>
                </a:cubicBezTo>
                <a:cubicBezTo>
                  <a:pt x="114" y="1135"/>
                  <a:pt x="115" y="1133"/>
                  <a:pt x="114" y="1130"/>
                </a:cubicBezTo>
                <a:close/>
                <a:moveTo>
                  <a:pt x="121" y="1002"/>
                </a:move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0" y="1002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lose/>
                <a:moveTo>
                  <a:pt x="121" y="975"/>
                </a:moveTo>
                <a:cubicBezTo>
                  <a:pt x="121" y="976"/>
                  <a:pt x="121" y="977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7"/>
                  <a:pt x="121" y="977"/>
                </a:cubicBezTo>
                <a:cubicBezTo>
                  <a:pt x="121" y="977"/>
                  <a:pt x="121" y="977"/>
                  <a:pt x="122" y="976"/>
                </a:cubicBezTo>
                <a:cubicBezTo>
                  <a:pt x="121" y="976"/>
                  <a:pt x="122" y="974"/>
                  <a:pt x="121" y="975"/>
                </a:cubicBezTo>
                <a:close/>
                <a:moveTo>
                  <a:pt x="129" y="883"/>
                </a:moveTo>
                <a:cubicBezTo>
                  <a:pt x="129" y="883"/>
                  <a:pt x="129" y="883"/>
                  <a:pt x="129" y="883"/>
                </a:cubicBezTo>
                <a:cubicBezTo>
                  <a:pt x="129" y="883"/>
                  <a:pt x="129" y="884"/>
                  <a:pt x="129" y="884"/>
                </a:cubicBezTo>
                <a:cubicBezTo>
                  <a:pt x="129" y="884"/>
                  <a:pt x="129" y="883"/>
                  <a:pt x="129" y="883"/>
                </a:cubicBezTo>
                <a:close/>
                <a:moveTo>
                  <a:pt x="129" y="874"/>
                </a:moveTo>
                <a:cubicBezTo>
                  <a:pt x="129" y="875"/>
                  <a:pt x="129" y="877"/>
                  <a:pt x="129" y="878"/>
                </a:cubicBezTo>
                <a:cubicBezTo>
                  <a:pt x="129" y="878"/>
                  <a:pt x="129" y="878"/>
                  <a:pt x="129" y="878"/>
                </a:cubicBezTo>
                <a:cubicBezTo>
                  <a:pt x="129" y="877"/>
                  <a:pt x="129" y="876"/>
                  <a:pt x="129" y="875"/>
                </a:cubicBezTo>
                <a:cubicBezTo>
                  <a:pt x="129" y="875"/>
                  <a:pt x="129" y="875"/>
                  <a:pt x="129" y="874"/>
                </a:cubicBezTo>
                <a:close/>
                <a:moveTo>
                  <a:pt x="129" y="861"/>
                </a:move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8" y="864"/>
                  <a:pt x="129" y="863"/>
                </a:cubicBezTo>
                <a:cubicBezTo>
                  <a:pt x="129" y="862"/>
                  <a:pt x="129" y="862"/>
                  <a:pt x="129" y="861"/>
                </a:cubicBezTo>
                <a:close/>
                <a:moveTo>
                  <a:pt x="129" y="858"/>
                </a:moveTo>
                <a:cubicBezTo>
                  <a:pt x="128" y="858"/>
                  <a:pt x="128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29" y="860"/>
                  <a:pt x="129" y="859"/>
                  <a:pt x="129" y="858"/>
                </a:cubicBezTo>
                <a:close/>
                <a:moveTo>
                  <a:pt x="129" y="848"/>
                </a:moveTo>
                <a:cubicBezTo>
                  <a:pt x="129" y="848"/>
                  <a:pt x="129" y="848"/>
                  <a:pt x="128" y="848"/>
                </a:cubicBezTo>
                <a:cubicBezTo>
                  <a:pt x="128" y="848"/>
                  <a:pt x="128" y="848"/>
                  <a:pt x="128" y="848"/>
                </a:cubicBezTo>
                <a:cubicBezTo>
                  <a:pt x="129" y="850"/>
                  <a:pt x="128" y="852"/>
                  <a:pt x="129" y="852"/>
                </a:cubicBezTo>
                <a:cubicBezTo>
                  <a:pt x="129" y="852"/>
                  <a:pt x="129" y="852"/>
                  <a:pt x="129" y="852"/>
                </a:cubicBezTo>
                <a:cubicBezTo>
                  <a:pt x="129" y="851"/>
                  <a:pt x="129" y="850"/>
                  <a:pt x="129" y="849"/>
                </a:cubicBezTo>
                <a:cubicBezTo>
                  <a:pt x="129" y="849"/>
                  <a:pt x="129" y="848"/>
                  <a:pt x="129" y="848"/>
                </a:cubicBezTo>
                <a:close/>
                <a:moveTo>
                  <a:pt x="128" y="846"/>
                </a:moveTo>
                <a:cubicBezTo>
                  <a:pt x="128" y="847"/>
                  <a:pt x="128" y="847"/>
                  <a:pt x="128" y="847"/>
                </a:cubicBezTo>
                <a:cubicBezTo>
                  <a:pt x="128" y="847"/>
                  <a:pt x="128" y="847"/>
                  <a:pt x="128" y="848"/>
                </a:cubicBezTo>
                <a:cubicBezTo>
                  <a:pt x="129" y="848"/>
                  <a:pt x="129" y="848"/>
                  <a:pt x="129" y="848"/>
                </a:cubicBezTo>
                <a:cubicBezTo>
                  <a:pt x="129" y="847"/>
                  <a:pt x="129" y="847"/>
                  <a:pt x="129" y="847"/>
                </a:cubicBezTo>
                <a:lnTo>
                  <a:pt x="128" y="846"/>
                </a:lnTo>
                <a:close/>
                <a:moveTo>
                  <a:pt x="129" y="844"/>
                </a:moveTo>
                <a:cubicBezTo>
                  <a:pt x="129" y="844"/>
                  <a:pt x="129" y="844"/>
                  <a:pt x="129" y="844"/>
                </a:cubicBezTo>
                <a:cubicBezTo>
                  <a:pt x="128" y="844"/>
                  <a:pt x="128" y="845"/>
                  <a:pt x="129" y="846"/>
                </a:cubicBezTo>
                <a:cubicBezTo>
                  <a:pt x="129" y="846"/>
                  <a:pt x="129" y="846"/>
                  <a:pt x="129" y="846"/>
                </a:cubicBezTo>
                <a:cubicBezTo>
                  <a:pt x="129" y="846"/>
                  <a:pt x="129" y="845"/>
                  <a:pt x="129" y="845"/>
                </a:cubicBezTo>
                <a:cubicBezTo>
                  <a:pt x="129" y="845"/>
                  <a:pt x="129" y="845"/>
                  <a:pt x="129" y="844"/>
                </a:cubicBezTo>
                <a:close/>
                <a:moveTo>
                  <a:pt x="116" y="1095"/>
                </a:moveTo>
                <a:cubicBezTo>
                  <a:pt x="116" y="1095"/>
                  <a:pt x="116" y="1095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ubicBezTo>
                  <a:pt x="116" y="1097"/>
                  <a:pt x="116" y="1100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0"/>
                  <a:pt x="117" y="1097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lose/>
                <a:moveTo>
                  <a:pt x="117" y="1076"/>
                </a:move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8"/>
                  <a:pt x="117" y="1077"/>
                  <a:pt x="117" y="1077"/>
                </a:cubicBezTo>
                <a:cubicBezTo>
                  <a:pt x="118" y="1077"/>
                  <a:pt x="117" y="1077"/>
                  <a:pt x="117" y="1077"/>
                </a:cubicBezTo>
                <a:cubicBezTo>
                  <a:pt x="117" y="1076"/>
                  <a:pt x="117" y="1076"/>
                  <a:pt x="117" y="1076"/>
                </a:cubicBezTo>
                <a:close/>
                <a:moveTo>
                  <a:pt x="118" y="1068"/>
                </a:moveTo>
                <a:cubicBezTo>
                  <a:pt x="118" y="1068"/>
                  <a:pt x="118" y="1068"/>
                  <a:pt x="118" y="1068"/>
                </a:cubicBezTo>
                <a:cubicBezTo>
                  <a:pt x="118" y="1068"/>
                  <a:pt x="117" y="1068"/>
                  <a:pt x="117" y="1068"/>
                </a:cubicBezTo>
                <a:cubicBezTo>
                  <a:pt x="117" y="1068"/>
                  <a:pt x="117" y="1068"/>
                  <a:pt x="117" y="1068"/>
                </a:cubicBezTo>
                <a:cubicBezTo>
                  <a:pt x="117" y="1070"/>
                  <a:pt x="117" y="1072"/>
                  <a:pt x="117" y="1074"/>
                </a:cubicBezTo>
                <a:cubicBezTo>
                  <a:pt x="117" y="1074"/>
                  <a:pt x="117" y="1074"/>
                  <a:pt x="117" y="1074"/>
                </a:cubicBezTo>
                <a:cubicBezTo>
                  <a:pt x="118" y="1074"/>
                  <a:pt x="118" y="1074"/>
                  <a:pt x="118" y="1074"/>
                </a:cubicBezTo>
                <a:cubicBezTo>
                  <a:pt x="117" y="1072"/>
                  <a:pt x="117" y="1070"/>
                  <a:pt x="118" y="1068"/>
                </a:cubicBezTo>
                <a:close/>
                <a:moveTo>
                  <a:pt x="118" y="1049"/>
                </a:move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7" y="1050"/>
                </a:cubicBezTo>
                <a:cubicBezTo>
                  <a:pt x="117" y="1050"/>
                  <a:pt x="117" y="1050"/>
                  <a:pt x="118" y="1050"/>
                </a:cubicBezTo>
                <a:cubicBezTo>
                  <a:pt x="118" y="1050"/>
                  <a:pt x="118" y="1050"/>
                  <a:pt x="118" y="1050"/>
                </a:cubicBezTo>
                <a:cubicBezTo>
                  <a:pt x="118" y="1050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lose/>
                <a:moveTo>
                  <a:pt x="162" y="958"/>
                </a:moveTo>
                <a:cubicBezTo>
                  <a:pt x="162" y="959"/>
                  <a:pt x="162" y="959"/>
                  <a:pt x="162" y="959"/>
                </a:cubicBezTo>
                <a:cubicBezTo>
                  <a:pt x="162" y="959"/>
                  <a:pt x="162" y="958"/>
                  <a:pt x="162" y="958"/>
                </a:cubicBezTo>
                <a:cubicBezTo>
                  <a:pt x="162" y="958"/>
                  <a:pt x="162" y="957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7"/>
                  <a:pt x="161" y="958"/>
                  <a:pt x="162" y="958"/>
                </a:cubicBezTo>
                <a:close/>
                <a:moveTo>
                  <a:pt x="162" y="927"/>
                </a:moveTo>
                <a:cubicBezTo>
                  <a:pt x="162" y="927"/>
                  <a:pt x="162" y="927"/>
                  <a:pt x="162" y="927"/>
                </a:cubicBezTo>
                <a:cubicBezTo>
                  <a:pt x="162" y="927"/>
                  <a:pt x="162" y="927"/>
                  <a:pt x="162" y="927"/>
                </a:cubicBezTo>
                <a:cubicBezTo>
                  <a:pt x="162" y="926"/>
                  <a:pt x="162" y="925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5"/>
                  <a:pt x="162" y="926"/>
                  <a:pt x="162" y="927"/>
                </a:cubicBezTo>
                <a:close/>
                <a:moveTo>
                  <a:pt x="187" y="893"/>
                </a:moveTo>
                <a:cubicBezTo>
                  <a:pt x="186" y="894"/>
                  <a:pt x="187" y="894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4"/>
                  <a:pt x="187" y="894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lose/>
                <a:moveTo>
                  <a:pt x="186" y="866"/>
                </a:moveTo>
                <a:cubicBezTo>
                  <a:pt x="186" y="867"/>
                  <a:pt x="186" y="867"/>
                  <a:pt x="186" y="868"/>
                </a:cubicBezTo>
                <a:cubicBezTo>
                  <a:pt x="186" y="868"/>
                  <a:pt x="186" y="868"/>
                  <a:pt x="186" y="868"/>
                </a:cubicBezTo>
                <a:cubicBezTo>
                  <a:pt x="186" y="868"/>
                  <a:pt x="186" y="869"/>
                  <a:pt x="186" y="869"/>
                </a:cubicBezTo>
                <a:cubicBezTo>
                  <a:pt x="186" y="869"/>
                  <a:pt x="186" y="868"/>
                  <a:pt x="186" y="868"/>
                </a:cubicBezTo>
                <a:cubicBezTo>
                  <a:pt x="187" y="868"/>
                  <a:pt x="186" y="868"/>
                  <a:pt x="186" y="867"/>
                </a:cubicBezTo>
                <a:cubicBezTo>
                  <a:pt x="186" y="867"/>
                  <a:pt x="186" y="867"/>
                  <a:pt x="187" y="866"/>
                </a:cubicBezTo>
                <a:cubicBezTo>
                  <a:pt x="187" y="866"/>
                  <a:pt x="187" y="866"/>
                  <a:pt x="186" y="866"/>
                </a:cubicBezTo>
                <a:cubicBezTo>
                  <a:pt x="186" y="866"/>
                  <a:pt x="186" y="866"/>
                  <a:pt x="186" y="866"/>
                </a:cubicBezTo>
                <a:close/>
                <a:moveTo>
                  <a:pt x="160" y="816"/>
                </a:moveTo>
                <a:cubicBezTo>
                  <a:pt x="160" y="816"/>
                  <a:pt x="160" y="816"/>
                  <a:pt x="160" y="816"/>
                </a:cubicBezTo>
                <a:cubicBezTo>
                  <a:pt x="160" y="816"/>
                  <a:pt x="160" y="816"/>
                  <a:pt x="160" y="816"/>
                </a:cubicBezTo>
                <a:cubicBezTo>
                  <a:pt x="160" y="815"/>
                  <a:pt x="160" y="815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59" y="814"/>
                  <a:pt x="159" y="814"/>
                </a:cubicBezTo>
                <a:cubicBezTo>
                  <a:pt x="159" y="815"/>
                  <a:pt x="159" y="815"/>
                  <a:pt x="160" y="816"/>
                </a:cubicBezTo>
                <a:close/>
                <a:moveTo>
                  <a:pt x="192" y="770"/>
                </a:moveTo>
                <a:cubicBezTo>
                  <a:pt x="192" y="770"/>
                  <a:pt x="192" y="770"/>
                  <a:pt x="191" y="770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2"/>
                  <a:pt x="192" y="772"/>
                </a:cubicBezTo>
                <a:cubicBezTo>
                  <a:pt x="192" y="772"/>
                  <a:pt x="192" y="772"/>
                  <a:pt x="192" y="772"/>
                </a:cubicBezTo>
                <a:cubicBezTo>
                  <a:pt x="191" y="773"/>
                  <a:pt x="191" y="775"/>
                  <a:pt x="192" y="775"/>
                </a:cubicBezTo>
                <a:cubicBezTo>
                  <a:pt x="192" y="775"/>
                  <a:pt x="192" y="775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3" y="777"/>
                  <a:pt x="193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3" y="776"/>
                  <a:pt x="193" y="776"/>
                  <a:pt x="193" y="775"/>
                </a:cubicBezTo>
                <a:cubicBezTo>
                  <a:pt x="192" y="774"/>
                  <a:pt x="193" y="773"/>
                  <a:pt x="192" y="772"/>
                </a:cubicBezTo>
                <a:cubicBezTo>
                  <a:pt x="192" y="772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0"/>
                  <a:pt x="192" y="770"/>
                </a:cubicBezTo>
                <a:close/>
                <a:moveTo>
                  <a:pt x="188" y="688"/>
                </a:moveTo>
                <a:cubicBezTo>
                  <a:pt x="188" y="688"/>
                  <a:pt x="188" y="688"/>
                  <a:pt x="188" y="688"/>
                </a:cubicBezTo>
                <a:cubicBezTo>
                  <a:pt x="188" y="690"/>
                  <a:pt x="188" y="691"/>
                  <a:pt x="188" y="693"/>
                </a:cubicBezTo>
                <a:cubicBezTo>
                  <a:pt x="188" y="694"/>
                  <a:pt x="188" y="696"/>
                  <a:pt x="189" y="698"/>
                </a:cubicBezTo>
                <a:cubicBezTo>
                  <a:pt x="189" y="701"/>
                  <a:pt x="188" y="704"/>
                  <a:pt x="190" y="707"/>
                </a:cubicBezTo>
                <a:cubicBezTo>
                  <a:pt x="189" y="708"/>
                  <a:pt x="189" y="710"/>
                  <a:pt x="190" y="712"/>
                </a:cubicBezTo>
                <a:cubicBezTo>
                  <a:pt x="189" y="712"/>
                  <a:pt x="190" y="713"/>
                  <a:pt x="189" y="714"/>
                </a:cubicBezTo>
                <a:cubicBezTo>
                  <a:pt x="190" y="717"/>
                  <a:pt x="190" y="720"/>
                  <a:pt x="190" y="724"/>
                </a:cubicBezTo>
                <a:cubicBezTo>
                  <a:pt x="190" y="724"/>
                  <a:pt x="190" y="725"/>
                  <a:pt x="190" y="725"/>
                </a:cubicBezTo>
                <a:cubicBezTo>
                  <a:pt x="190" y="725"/>
                  <a:pt x="190" y="725"/>
                  <a:pt x="191" y="726"/>
                </a:cubicBezTo>
                <a:cubicBezTo>
                  <a:pt x="191" y="728"/>
                  <a:pt x="190" y="730"/>
                  <a:pt x="191" y="732"/>
                </a:cubicBezTo>
                <a:cubicBezTo>
                  <a:pt x="190" y="735"/>
                  <a:pt x="192" y="739"/>
                  <a:pt x="191" y="742"/>
                </a:cubicBezTo>
                <a:cubicBezTo>
                  <a:pt x="192" y="743"/>
                  <a:pt x="191" y="743"/>
                  <a:pt x="192" y="743"/>
                </a:cubicBezTo>
                <a:cubicBezTo>
                  <a:pt x="191" y="746"/>
                  <a:pt x="192" y="748"/>
                  <a:pt x="191" y="751"/>
                </a:cubicBezTo>
                <a:cubicBezTo>
                  <a:pt x="192" y="753"/>
                  <a:pt x="191" y="756"/>
                  <a:pt x="192" y="758"/>
                </a:cubicBezTo>
                <a:cubicBezTo>
                  <a:pt x="191" y="760"/>
                  <a:pt x="192" y="762"/>
                  <a:pt x="192" y="763"/>
                </a:cubicBezTo>
                <a:cubicBezTo>
                  <a:pt x="192" y="763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5"/>
                </a:cubicBezTo>
                <a:cubicBezTo>
                  <a:pt x="192" y="765"/>
                  <a:pt x="192" y="765"/>
                  <a:pt x="193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1" y="766"/>
                </a:cubicBezTo>
                <a:cubicBezTo>
                  <a:pt x="192" y="766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8"/>
                </a:cubicBezTo>
                <a:cubicBezTo>
                  <a:pt x="192" y="768"/>
                  <a:pt x="192" y="768"/>
                  <a:pt x="192" y="768"/>
                </a:cubicBezTo>
                <a:cubicBezTo>
                  <a:pt x="192" y="768"/>
                  <a:pt x="192" y="769"/>
                  <a:pt x="192" y="769"/>
                </a:cubicBezTo>
                <a:cubicBezTo>
                  <a:pt x="192" y="769"/>
                  <a:pt x="192" y="769"/>
                  <a:pt x="192" y="769"/>
                </a:cubicBezTo>
                <a:cubicBezTo>
                  <a:pt x="192" y="770"/>
                  <a:pt x="192" y="770"/>
                  <a:pt x="192" y="770"/>
                </a:cubicBezTo>
                <a:cubicBezTo>
                  <a:pt x="191" y="769"/>
                  <a:pt x="191" y="769"/>
                  <a:pt x="191" y="768"/>
                </a:cubicBezTo>
                <a:cubicBezTo>
                  <a:pt x="191" y="768"/>
                  <a:pt x="191" y="768"/>
                  <a:pt x="191" y="767"/>
                </a:cubicBezTo>
                <a:cubicBezTo>
                  <a:pt x="191" y="767"/>
                  <a:pt x="191" y="767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5"/>
                  <a:pt x="191" y="765"/>
                  <a:pt x="191" y="765"/>
                </a:cubicBezTo>
                <a:cubicBezTo>
                  <a:pt x="191" y="765"/>
                  <a:pt x="190" y="764"/>
                  <a:pt x="190" y="764"/>
                </a:cubicBezTo>
                <a:cubicBezTo>
                  <a:pt x="190" y="764"/>
                  <a:pt x="190" y="764"/>
                  <a:pt x="191" y="764"/>
                </a:cubicBezTo>
                <a:cubicBezTo>
                  <a:pt x="190" y="761"/>
                  <a:pt x="191" y="759"/>
                  <a:pt x="189" y="756"/>
                </a:cubicBezTo>
                <a:cubicBezTo>
                  <a:pt x="190" y="756"/>
                  <a:pt x="190" y="756"/>
                  <a:pt x="190" y="755"/>
                </a:cubicBezTo>
                <a:cubicBezTo>
                  <a:pt x="189" y="754"/>
                  <a:pt x="190" y="753"/>
                  <a:pt x="189" y="752"/>
                </a:cubicBezTo>
                <a:cubicBezTo>
                  <a:pt x="189" y="752"/>
                  <a:pt x="189" y="751"/>
                  <a:pt x="190" y="751"/>
                </a:cubicBezTo>
                <a:cubicBezTo>
                  <a:pt x="189" y="750"/>
                  <a:pt x="189" y="749"/>
                  <a:pt x="189" y="749"/>
                </a:cubicBezTo>
                <a:cubicBezTo>
                  <a:pt x="189" y="747"/>
                  <a:pt x="189" y="746"/>
                  <a:pt x="189" y="745"/>
                </a:cubicBezTo>
                <a:cubicBezTo>
                  <a:pt x="189" y="745"/>
                  <a:pt x="189" y="744"/>
                  <a:pt x="189" y="743"/>
                </a:cubicBezTo>
                <a:cubicBezTo>
                  <a:pt x="189" y="743"/>
                  <a:pt x="189" y="742"/>
                  <a:pt x="189" y="742"/>
                </a:cubicBezTo>
                <a:cubicBezTo>
                  <a:pt x="188" y="739"/>
                  <a:pt x="189" y="737"/>
                  <a:pt x="188" y="734"/>
                </a:cubicBezTo>
                <a:cubicBezTo>
                  <a:pt x="189" y="734"/>
                  <a:pt x="188" y="733"/>
                  <a:pt x="189" y="733"/>
                </a:cubicBezTo>
                <a:cubicBezTo>
                  <a:pt x="188" y="731"/>
                  <a:pt x="188" y="729"/>
                  <a:pt x="188" y="727"/>
                </a:cubicBezTo>
                <a:cubicBezTo>
                  <a:pt x="187" y="724"/>
                  <a:pt x="188" y="721"/>
                  <a:pt x="187" y="718"/>
                </a:cubicBezTo>
                <a:cubicBezTo>
                  <a:pt x="188" y="717"/>
                  <a:pt x="187" y="717"/>
                  <a:pt x="188" y="717"/>
                </a:cubicBezTo>
                <a:cubicBezTo>
                  <a:pt x="187" y="713"/>
                  <a:pt x="187" y="710"/>
                  <a:pt x="188" y="707"/>
                </a:cubicBezTo>
                <a:cubicBezTo>
                  <a:pt x="188" y="707"/>
                  <a:pt x="187" y="707"/>
                  <a:pt x="187" y="707"/>
                </a:cubicBezTo>
                <a:cubicBezTo>
                  <a:pt x="187" y="706"/>
                  <a:pt x="188" y="706"/>
                  <a:pt x="188" y="705"/>
                </a:cubicBezTo>
                <a:cubicBezTo>
                  <a:pt x="188" y="705"/>
                  <a:pt x="187" y="705"/>
                  <a:pt x="187" y="704"/>
                </a:cubicBezTo>
                <a:cubicBezTo>
                  <a:pt x="187" y="704"/>
                  <a:pt x="188" y="703"/>
                  <a:pt x="188" y="702"/>
                </a:cubicBezTo>
                <a:cubicBezTo>
                  <a:pt x="188" y="701"/>
                  <a:pt x="187" y="699"/>
                  <a:pt x="188" y="698"/>
                </a:cubicBezTo>
                <a:cubicBezTo>
                  <a:pt x="187" y="696"/>
                  <a:pt x="187" y="694"/>
                  <a:pt x="187" y="693"/>
                </a:cubicBezTo>
                <a:cubicBezTo>
                  <a:pt x="187" y="691"/>
                  <a:pt x="187" y="690"/>
                  <a:pt x="187" y="688"/>
                </a:cubicBezTo>
                <a:cubicBezTo>
                  <a:pt x="187" y="688"/>
                  <a:pt x="187" y="688"/>
                  <a:pt x="187" y="688"/>
                </a:cubicBezTo>
                <a:cubicBezTo>
                  <a:pt x="187" y="688"/>
                  <a:pt x="188" y="688"/>
                  <a:pt x="188" y="688"/>
                </a:cubicBezTo>
                <a:close/>
                <a:moveTo>
                  <a:pt x="192" y="764"/>
                </a:moveTo>
                <a:cubicBezTo>
                  <a:pt x="192" y="764"/>
                  <a:pt x="192" y="764"/>
                  <a:pt x="192" y="763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1" y="764"/>
                  <a:pt x="191" y="764"/>
                </a:cubicBezTo>
                <a:cubicBezTo>
                  <a:pt x="191" y="764"/>
                  <a:pt x="191" y="764"/>
                  <a:pt x="191" y="764"/>
                </a:cubicBezTo>
                <a:cubicBezTo>
                  <a:pt x="191" y="764"/>
                  <a:pt x="192" y="764"/>
                  <a:pt x="192" y="765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lose/>
                <a:moveTo>
                  <a:pt x="182" y="764"/>
                </a:moveTo>
                <a:cubicBezTo>
                  <a:pt x="182" y="764"/>
                  <a:pt x="182" y="764"/>
                  <a:pt x="182" y="764"/>
                </a:cubicBezTo>
                <a:cubicBezTo>
                  <a:pt x="182" y="764"/>
                  <a:pt x="182" y="764"/>
                  <a:pt x="182" y="763"/>
                </a:cubicBezTo>
                <a:cubicBezTo>
                  <a:pt x="182" y="763"/>
                  <a:pt x="182" y="763"/>
                  <a:pt x="182" y="763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3"/>
                </a:cubicBezTo>
                <a:cubicBezTo>
                  <a:pt x="182" y="763"/>
                  <a:pt x="182" y="763"/>
                  <a:pt x="182" y="764"/>
                </a:cubicBezTo>
                <a:close/>
                <a:moveTo>
                  <a:pt x="154" y="773"/>
                </a:moveTo>
                <a:cubicBezTo>
                  <a:pt x="154" y="773"/>
                  <a:pt x="154" y="774"/>
                  <a:pt x="154" y="775"/>
                </a:cubicBezTo>
                <a:cubicBezTo>
                  <a:pt x="154" y="776"/>
                  <a:pt x="154" y="776"/>
                  <a:pt x="154" y="777"/>
                </a:cubicBezTo>
                <a:cubicBezTo>
                  <a:pt x="154" y="777"/>
                  <a:pt x="155" y="777"/>
                  <a:pt x="155" y="777"/>
                </a:cubicBezTo>
                <a:cubicBezTo>
                  <a:pt x="155" y="777"/>
                  <a:pt x="155" y="777"/>
                  <a:pt x="155" y="777"/>
                </a:cubicBezTo>
                <a:cubicBezTo>
                  <a:pt x="155" y="776"/>
                  <a:pt x="155" y="776"/>
                  <a:pt x="155" y="775"/>
                </a:cubicBezTo>
                <a:cubicBezTo>
                  <a:pt x="155" y="774"/>
                  <a:pt x="155" y="773"/>
                  <a:pt x="155" y="773"/>
                </a:cubicBezTo>
                <a:cubicBezTo>
                  <a:pt x="155" y="772"/>
                  <a:pt x="154" y="772"/>
                  <a:pt x="154" y="772"/>
                </a:cubicBezTo>
                <a:cubicBezTo>
                  <a:pt x="154" y="772"/>
                  <a:pt x="154" y="772"/>
                  <a:pt x="154" y="772"/>
                </a:cubicBezTo>
                <a:cubicBezTo>
                  <a:pt x="154" y="773"/>
                  <a:pt x="154" y="773"/>
                  <a:pt x="154" y="773"/>
                </a:cubicBezTo>
                <a:close/>
                <a:moveTo>
                  <a:pt x="182" y="741"/>
                </a:move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2"/>
                  <a:pt x="182" y="742"/>
                </a:cubicBezTo>
                <a:cubicBezTo>
                  <a:pt x="182" y="742"/>
                  <a:pt x="182" y="742"/>
                  <a:pt x="182" y="742"/>
                </a:cubicBezTo>
                <a:cubicBezTo>
                  <a:pt x="182" y="742"/>
                  <a:pt x="182" y="742"/>
                  <a:pt x="183" y="742"/>
                </a:cubicBezTo>
                <a:cubicBezTo>
                  <a:pt x="182" y="742"/>
                  <a:pt x="182" y="741"/>
                  <a:pt x="182" y="741"/>
                </a:cubicBezTo>
                <a:close/>
                <a:moveTo>
                  <a:pt x="181" y="735"/>
                </a:moveTo>
                <a:cubicBezTo>
                  <a:pt x="181" y="735"/>
                  <a:pt x="181" y="735"/>
                  <a:pt x="181" y="735"/>
                </a:cubicBezTo>
                <a:cubicBezTo>
                  <a:pt x="181" y="735"/>
                  <a:pt x="181" y="735"/>
                  <a:pt x="181" y="735"/>
                </a:cubicBezTo>
                <a:cubicBezTo>
                  <a:pt x="181" y="736"/>
                  <a:pt x="181" y="738"/>
                  <a:pt x="181" y="739"/>
                </a:cubicBezTo>
                <a:cubicBezTo>
                  <a:pt x="181" y="739"/>
                  <a:pt x="181" y="739"/>
                  <a:pt x="181" y="739"/>
                </a:cubicBezTo>
                <a:cubicBezTo>
                  <a:pt x="182" y="739"/>
                  <a:pt x="182" y="739"/>
                  <a:pt x="182" y="739"/>
                </a:cubicBezTo>
                <a:cubicBezTo>
                  <a:pt x="182" y="738"/>
                  <a:pt x="182" y="736"/>
                  <a:pt x="182" y="735"/>
                </a:cubicBezTo>
                <a:cubicBezTo>
                  <a:pt x="182" y="735"/>
                  <a:pt x="182" y="735"/>
                  <a:pt x="181" y="735"/>
                </a:cubicBezTo>
                <a:close/>
                <a:moveTo>
                  <a:pt x="138" y="773"/>
                </a:moveTo>
                <a:cubicBezTo>
                  <a:pt x="138" y="773"/>
                  <a:pt x="138" y="773"/>
                  <a:pt x="138" y="773"/>
                </a:cubicBezTo>
                <a:cubicBezTo>
                  <a:pt x="139" y="771"/>
                  <a:pt x="138" y="770"/>
                  <a:pt x="138" y="768"/>
                </a:cubicBezTo>
                <a:cubicBezTo>
                  <a:pt x="138" y="767"/>
                  <a:pt x="138" y="767"/>
                  <a:pt x="138" y="766"/>
                </a:cubicBezTo>
                <a:cubicBezTo>
                  <a:pt x="138" y="766"/>
                  <a:pt x="138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7"/>
                  <a:pt x="137" y="767"/>
                  <a:pt x="138" y="768"/>
                </a:cubicBezTo>
                <a:cubicBezTo>
                  <a:pt x="138" y="770"/>
                  <a:pt x="138" y="771"/>
                  <a:pt x="138" y="773"/>
                </a:cubicBezTo>
                <a:cubicBezTo>
                  <a:pt x="138" y="773"/>
                  <a:pt x="138" y="773"/>
                  <a:pt x="138" y="773"/>
                </a:cubicBezTo>
                <a:close/>
                <a:moveTo>
                  <a:pt x="181" y="727"/>
                </a:moveTo>
                <a:cubicBezTo>
                  <a:pt x="181" y="727"/>
                  <a:pt x="181" y="728"/>
                  <a:pt x="181" y="729"/>
                </a:cubicBezTo>
                <a:cubicBezTo>
                  <a:pt x="181" y="729"/>
                  <a:pt x="181" y="729"/>
                  <a:pt x="181" y="729"/>
                </a:cubicBezTo>
                <a:cubicBezTo>
                  <a:pt x="181" y="729"/>
                  <a:pt x="181" y="729"/>
                  <a:pt x="182" y="729"/>
                </a:cubicBezTo>
                <a:cubicBezTo>
                  <a:pt x="182" y="728"/>
                  <a:pt x="182" y="727"/>
                  <a:pt x="182" y="727"/>
                </a:cubicBezTo>
                <a:cubicBezTo>
                  <a:pt x="182" y="725"/>
                  <a:pt x="182" y="723"/>
                  <a:pt x="181" y="721"/>
                </a:cubicBezTo>
                <a:cubicBezTo>
                  <a:pt x="181" y="721"/>
                  <a:pt x="181" y="721"/>
                  <a:pt x="181" y="721"/>
                </a:cubicBezTo>
                <a:cubicBezTo>
                  <a:pt x="181" y="720"/>
                  <a:pt x="182" y="720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7"/>
                  <a:pt x="181" y="716"/>
                  <a:pt x="181" y="714"/>
                </a:cubicBezTo>
                <a:cubicBezTo>
                  <a:pt x="181" y="714"/>
                  <a:pt x="181" y="714"/>
                  <a:pt x="181" y="714"/>
                </a:cubicBezTo>
                <a:cubicBezTo>
                  <a:pt x="181" y="713"/>
                  <a:pt x="181" y="712"/>
                  <a:pt x="181" y="712"/>
                </a:cubicBezTo>
                <a:cubicBezTo>
                  <a:pt x="180" y="713"/>
                  <a:pt x="180" y="713"/>
                  <a:pt x="180" y="714"/>
                </a:cubicBezTo>
                <a:cubicBezTo>
                  <a:pt x="180" y="714"/>
                  <a:pt x="180" y="714"/>
                  <a:pt x="180" y="714"/>
                </a:cubicBezTo>
                <a:cubicBezTo>
                  <a:pt x="180" y="716"/>
                  <a:pt x="180" y="717"/>
                  <a:pt x="181" y="719"/>
                </a:cubicBezTo>
                <a:cubicBezTo>
                  <a:pt x="180" y="719"/>
                  <a:pt x="180" y="719"/>
                  <a:pt x="180" y="719"/>
                </a:cubicBezTo>
                <a:cubicBezTo>
                  <a:pt x="181" y="719"/>
                  <a:pt x="179" y="721"/>
                  <a:pt x="180" y="720"/>
                </a:cubicBezTo>
                <a:cubicBezTo>
                  <a:pt x="180" y="720"/>
                  <a:pt x="180" y="720"/>
                  <a:pt x="180" y="720"/>
                </a:cubicBezTo>
                <a:cubicBezTo>
                  <a:pt x="181" y="720"/>
                  <a:pt x="181" y="720"/>
                  <a:pt x="181" y="720"/>
                </a:cubicBezTo>
                <a:cubicBezTo>
                  <a:pt x="181" y="720"/>
                  <a:pt x="180" y="720"/>
                  <a:pt x="181" y="720"/>
                </a:cubicBezTo>
                <a:cubicBezTo>
                  <a:pt x="181" y="722"/>
                  <a:pt x="181" y="725"/>
                  <a:pt x="181" y="727"/>
                </a:cubicBezTo>
                <a:close/>
                <a:moveTo>
                  <a:pt x="137" y="762"/>
                </a:moveTo>
                <a:cubicBezTo>
                  <a:pt x="137" y="763"/>
                  <a:pt x="137" y="763"/>
                  <a:pt x="137" y="764"/>
                </a:cubicBezTo>
                <a:cubicBezTo>
                  <a:pt x="137" y="764"/>
                  <a:pt x="137" y="764"/>
                  <a:pt x="137" y="764"/>
                </a:cubicBezTo>
                <a:cubicBezTo>
                  <a:pt x="138" y="764"/>
                  <a:pt x="138" y="764"/>
                  <a:pt x="138" y="764"/>
                </a:cubicBezTo>
                <a:cubicBezTo>
                  <a:pt x="138" y="763"/>
                  <a:pt x="138" y="763"/>
                  <a:pt x="138" y="762"/>
                </a:cubicBezTo>
                <a:cubicBezTo>
                  <a:pt x="138" y="761"/>
                  <a:pt x="138" y="761"/>
                  <a:pt x="138" y="760"/>
                </a:cubicBezTo>
                <a:cubicBezTo>
                  <a:pt x="138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1"/>
                  <a:pt x="137" y="761"/>
                  <a:pt x="137" y="762"/>
                </a:cubicBezTo>
                <a:close/>
                <a:moveTo>
                  <a:pt x="137" y="756"/>
                </a:moveTo>
                <a:cubicBezTo>
                  <a:pt x="137" y="757"/>
                  <a:pt x="137" y="757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7"/>
                  <a:pt x="138" y="757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lose/>
                <a:moveTo>
                  <a:pt x="140" y="751"/>
                </a:moveTo>
                <a:cubicBezTo>
                  <a:pt x="140" y="751"/>
                  <a:pt x="141" y="751"/>
                  <a:pt x="141" y="751"/>
                </a:cubicBezTo>
                <a:cubicBezTo>
                  <a:pt x="141" y="751"/>
                  <a:pt x="141" y="751"/>
                  <a:pt x="141" y="751"/>
                </a:cubicBezTo>
                <a:cubicBezTo>
                  <a:pt x="141" y="749"/>
                  <a:pt x="141" y="748"/>
                  <a:pt x="141" y="746"/>
                </a:cubicBezTo>
                <a:cubicBezTo>
                  <a:pt x="141" y="745"/>
                  <a:pt x="141" y="744"/>
                  <a:pt x="141" y="743"/>
                </a:cubicBezTo>
                <a:cubicBezTo>
                  <a:pt x="141" y="742"/>
                  <a:pt x="140" y="742"/>
                  <a:pt x="14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42"/>
                  <a:pt x="140" y="743"/>
                  <a:pt x="140" y="743"/>
                </a:cubicBezTo>
                <a:cubicBezTo>
                  <a:pt x="140" y="744"/>
                  <a:pt x="140" y="745"/>
                  <a:pt x="140" y="746"/>
                </a:cubicBezTo>
                <a:cubicBezTo>
                  <a:pt x="140" y="748"/>
                  <a:pt x="141" y="749"/>
                  <a:pt x="140" y="751"/>
                </a:cubicBezTo>
                <a:close/>
                <a:moveTo>
                  <a:pt x="144" y="737"/>
                </a:moveTo>
                <a:cubicBezTo>
                  <a:pt x="144" y="737"/>
                  <a:pt x="144" y="738"/>
                  <a:pt x="144" y="738"/>
                </a:cubicBezTo>
                <a:cubicBezTo>
                  <a:pt x="144" y="738"/>
                  <a:pt x="144" y="738"/>
                  <a:pt x="145" y="738"/>
                </a:cubicBezTo>
                <a:cubicBezTo>
                  <a:pt x="145" y="738"/>
                  <a:pt x="145" y="738"/>
                  <a:pt x="145" y="738"/>
                </a:cubicBezTo>
                <a:cubicBezTo>
                  <a:pt x="145" y="738"/>
                  <a:pt x="145" y="737"/>
                  <a:pt x="145" y="737"/>
                </a:cubicBezTo>
                <a:cubicBezTo>
                  <a:pt x="145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lose/>
                <a:moveTo>
                  <a:pt x="180" y="697"/>
                </a:moveTo>
                <a:cubicBezTo>
                  <a:pt x="180" y="696"/>
                  <a:pt x="180" y="695"/>
                  <a:pt x="180" y="694"/>
                </a:cubicBezTo>
                <a:cubicBezTo>
                  <a:pt x="180" y="694"/>
                  <a:pt x="180" y="694"/>
                  <a:pt x="179" y="695"/>
                </a:cubicBezTo>
                <a:cubicBezTo>
                  <a:pt x="179" y="694"/>
                  <a:pt x="179" y="693"/>
                  <a:pt x="180" y="693"/>
                </a:cubicBezTo>
                <a:cubicBezTo>
                  <a:pt x="180" y="692"/>
                  <a:pt x="180" y="691"/>
                  <a:pt x="180" y="690"/>
                </a:cubicBezTo>
                <a:cubicBezTo>
                  <a:pt x="180" y="689"/>
                  <a:pt x="180" y="688"/>
                  <a:pt x="180" y="688"/>
                </a:cubicBezTo>
                <a:cubicBezTo>
                  <a:pt x="180" y="688"/>
                  <a:pt x="180" y="687"/>
                  <a:pt x="180" y="687"/>
                </a:cubicBezTo>
                <a:cubicBezTo>
                  <a:pt x="180" y="687"/>
                  <a:pt x="180" y="687"/>
                  <a:pt x="180" y="687"/>
                </a:cubicBezTo>
                <a:cubicBezTo>
                  <a:pt x="181" y="686"/>
                  <a:pt x="180" y="684"/>
                  <a:pt x="180" y="683"/>
                </a:cubicBezTo>
                <a:cubicBezTo>
                  <a:pt x="180" y="682"/>
                  <a:pt x="180" y="682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2"/>
                  <a:pt x="180" y="682"/>
                  <a:pt x="181" y="683"/>
                </a:cubicBezTo>
                <a:cubicBezTo>
                  <a:pt x="181" y="684"/>
                  <a:pt x="181" y="686"/>
                  <a:pt x="181" y="687"/>
                </a:cubicBezTo>
                <a:cubicBezTo>
                  <a:pt x="181" y="687"/>
                  <a:pt x="181" y="688"/>
                  <a:pt x="181" y="688"/>
                </a:cubicBezTo>
                <a:cubicBezTo>
                  <a:pt x="181" y="688"/>
                  <a:pt x="181" y="689"/>
                  <a:pt x="181" y="690"/>
                </a:cubicBezTo>
                <a:cubicBezTo>
                  <a:pt x="180" y="691"/>
                  <a:pt x="180" y="692"/>
                  <a:pt x="180" y="693"/>
                </a:cubicBezTo>
                <a:cubicBezTo>
                  <a:pt x="181" y="693"/>
                  <a:pt x="181" y="693"/>
                  <a:pt x="181" y="694"/>
                </a:cubicBezTo>
                <a:cubicBezTo>
                  <a:pt x="181" y="695"/>
                  <a:pt x="181" y="696"/>
                  <a:pt x="180" y="697"/>
                </a:cubicBezTo>
                <a:cubicBezTo>
                  <a:pt x="180" y="698"/>
                  <a:pt x="180" y="699"/>
                  <a:pt x="180" y="700"/>
                </a:cubicBezTo>
                <a:cubicBezTo>
                  <a:pt x="180" y="700"/>
                  <a:pt x="180" y="700"/>
                  <a:pt x="180" y="700"/>
                </a:cubicBezTo>
                <a:cubicBezTo>
                  <a:pt x="181" y="701"/>
                  <a:pt x="181" y="702"/>
                  <a:pt x="181" y="702"/>
                </a:cubicBezTo>
                <a:cubicBezTo>
                  <a:pt x="181" y="703"/>
                  <a:pt x="181" y="703"/>
                  <a:pt x="181" y="703"/>
                </a:cubicBezTo>
                <a:cubicBezTo>
                  <a:pt x="181" y="703"/>
                  <a:pt x="181" y="704"/>
                  <a:pt x="181" y="705"/>
                </a:cubicBezTo>
                <a:cubicBezTo>
                  <a:pt x="181" y="705"/>
                  <a:pt x="181" y="705"/>
                  <a:pt x="181" y="705"/>
                </a:cubicBezTo>
                <a:cubicBezTo>
                  <a:pt x="180" y="705"/>
                  <a:pt x="180" y="705"/>
                  <a:pt x="180" y="705"/>
                </a:cubicBezTo>
                <a:cubicBezTo>
                  <a:pt x="180" y="704"/>
                  <a:pt x="180" y="703"/>
                  <a:pt x="180" y="703"/>
                </a:cubicBezTo>
                <a:cubicBezTo>
                  <a:pt x="180" y="702"/>
                  <a:pt x="180" y="702"/>
                  <a:pt x="180" y="702"/>
                </a:cubicBezTo>
                <a:cubicBezTo>
                  <a:pt x="180" y="702"/>
                  <a:pt x="180" y="702"/>
                  <a:pt x="179" y="702"/>
                </a:cubicBezTo>
                <a:cubicBezTo>
                  <a:pt x="179" y="701"/>
                  <a:pt x="179" y="701"/>
                  <a:pt x="180" y="700"/>
                </a:cubicBezTo>
                <a:cubicBezTo>
                  <a:pt x="179" y="699"/>
                  <a:pt x="180" y="698"/>
                  <a:pt x="180" y="697"/>
                </a:cubicBezTo>
                <a:close/>
                <a:moveTo>
                  <a:pt x="180" y="701"/>
                </a:moveTo>
                <a:cubicBezTo>
                  <a:pt x="180" y="701"/>
                  <a:pt x="180" y="701"/>
                  <a:pt x="180" y="701"/>
                </a:cubicBezTo>
                <a:cubicBezTo>
                  <a:pt x="180" y="701"/>
                  <a:pt x="180" y="702"/>
                  <a:pt x="180" y="702"/>
                </a:cubicBezTo>
                <a:cubicBezTo>
                  <a:pt x="180" y="701"/>
                  <a:pt x="180" y="701"/>
                  <a:pt x="180" y="701"/>
                </a:cubicBezTo>
                <a:close/>
                <a:moveTo>
                  <a:pt x="188" y="683"/>
                </a:move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7" y="684"/>
                  <a:pt x="187" y="684"/>
                </a:cubicBezTo>
                <a:cubicBezTo>
                  <a:pt x="187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lose/>
                <a:moveTo>
                  <a:pt x="187" y="641"/>
                </a:move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2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2"/>
                  <a:pt x="186" y="642"/>
                  <a:pt x="186" y="642"/>
                </a:cubicBezTo>
                <a:cubicBezTo>
                  <a:pt x="186" y="643"/>
                  <a:pt x="187" y="644"/>
                  <a:pt x="186" y="645"/>
                </a:cubicBezTo>
                <a:cubicBezTo>
                  <a:pt x="188" y="647"/>
                  <a:pt x="186" y="649"/>
                  <a:pt x="187" y="651"/>
                </a:cubicBezTo>
                <a:cubicBezTo>
                  <a:pt x="187" y="650"/>
                  <a:pt x="187" y="650"/>
                  <a:pt x="187" y="651"/>
                </a:cubicBezTo>
                <a:cubicBezTo>
                  <a:pt x="187" y="652"/>
                  <a:pt x="187" y="651"/>
                  <a:pt x="187" y="652"/>
                </a:cubicBezTo>
                <a:cubicBezTo>
                  <a:pt x="187" y="652"/>
                  <a:pt x="187" y="653"/>
                  <a:pt x="187" y="654"/>
                </a:cubicBezTo>
                <a:cubicBezTo>
                  <a:pt x="185" y="656"/>
                  <a:pt x="188" y="657"/>
                  <a:pt x="186" y="659"/>
                </a:cubicBezTo>
                <a:cubicBezTo>
                  <a:pt x="187" y="660"/>
                  <a:pt x="187" y="660"/>
                  <a:pt x="187" y="661"/>
                </a:cubicBezTo>
                <a:cubicBezTo>
                  <a:pt x="187" y="662"/>
                  <a:pt x="187" y="661"/>
                  <a:pt x="187" y="662"/>
                </a:cubicBezTo>
                <a:cubicBezTo>
                  <a:pt x="187" y="663"/>
                  <a:pt x="187" y="663"/>
                  <a:pt x="188" y="663"/>
                </a:cubicBezTo>
                <a:cubicBezTo>
                  <a:pt x="188" y="663"/>
                  <a:pt x="188" y="663"/>
                  <a:pt x="188" y="663"/>
                </a:cubicBezTo>
                <a:cubicBezTo>
                  <a:pt x="187" y="663"/>
                  <a:pt x="187" y="664"/>
                  <a:pt x="187" y="664"/>
                </a:cubicBezTo>
                <a:cubicBezTo>
                  <a:pt x="188" y="666"/>
                  <a:pt x="186" y="668"/>
                  <a:pt x="188" y="670"/>
                </a:cubicBezTo>
                <a:cubicBezTo>
                  <a:pt x="188" y="670"/>
                  <a:pt x="188" y="670"/>
                  <a:pt x="188" y="670"/>
                </a:cubicBezTo>
                <a:cubicBezTo>
                  <a:pt x="187" y="670"/>
                  <a:pt x="187" y="670"/>
                  <a:pt x="187" y="671"/>
                </a:cubicBezTo>
                <a:cubicBezTo>
                  <a:pt x="187" y="671"/>
                  <a:pt x="188" y="672"/>
                  <a:pt x="187" y="672"/>
                </a:cubicBezTo>
                <a:cubicBezTo>
                  <a:pt x="187" y="673"/>
                  <a:pt x="187" y="673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7" y="674"/>
                  <a:pt x="188" y="674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7" y="675"/>
                  <a:pt x="187" y="676"/>
                </a:cubicBezTo>
                <a:cubicBezTo>
                  <a:pt x="187" y="676"/>
                  <a:pt x="187" y="676"/>
                  <a:pt x="188" y="676"/>
                </a:cubicBezTo>
                <a:cubicBezTo>
                  <a:pt x="188" y="676"/>
                  <a:pt x="188" y="676"/>
                  <a:pt x="188" y="676"/>
                </a:cubicBezTo>
                <a:cubicBezTo>
                  <a:pt x="187" y="677"/>
                  <a:pt x="187" y="678"/>
                  <a:pt x="187" y="678"/>
                </a:cubicBezTo>
                <a:cubicBezTo>
                  <a:pt x="188" y="679"/>
                  <a:pt x="188" y="680"/>
                  <a:pt x="187" y="680"/>
                </a:cubicBezTo>
                <a:cubicBezTo>
                  <a:pt x="187" y="680"/>
                  <a:pt x="187" y="681"/>
                  <a:pt x="187" y="681"/>
                </a:cubicBezTo>
                <a:cubicBezTo>
                  <a:pt x="187" y="681"/>
                  <a:pt x="188" y="681"/>
                  <a:pt x="188" y="681"/>
                </a:cubicBezTo>
                <a:cubicBezTo>
                  <a:pt x="188" y="680"/>
                  <a:pt x="188" y="679"/>
                  <a:pt x="188" y="678"/>
                </a:cubicBezTo>
                <a:cubicBezTo>
                  <a:pt x="188" y="678"/>
                  <a:pt x="188" y="677"/>
                  <a:pt x="188" y="677"/>
                </a:cubicBezTo>
                <a:cubicBezTo>
                  <a:pt x="189" y="676"/>
                  <a:pt x="189" y="676"/>
                  <a:pt x="188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8" y="674"/>
                  <a:pt x="188" y="674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9" y="673"/>
                  <a:pt x="188" y="671"/>
                  <a:pt x="189" y="670"/>
                </a:cubicBezTo>
                <a:cubicBezTo>
                  <a:pt x="189" y="670"/>
                  <a:pt x="189" y="670"/>
                  <a:pt x="188" y="670"/>
                </a:cubicBezTo>
                <a:cubicBezTo>
                  <a:pt x="188" y="670"/>
                  <a:pt x="188" y="670"/>
                  <a:pt x="188" y="669"/>
                </a:cubicBezTo>
                <a:cubicBezTo>
                  <a:pt x="189" y="669"/>
                  <a:pt x="189" y="669"/>
                  <a:pt x="189" y="669"/>
                </a:cubicBezTo>
                <a:cubicBezTo>
                  <a:pt x="189" y="667"/>
                  <a:pt x="190" y="665"/>
                  <a:pt x="188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2"/>
                  <a:pt x="189" y="662"/>
                </a:cubicBezTo>
                <a:cubicBezTo>
                  <a:pt x="188" y="661"/>
                  <a:pt x="189" y="659"/>
                  <a:pt x="189" y="657"/>
                </a:cubicBezTo>
                <a:cubicBezTo>
                  <a:pt x="189" y="656"/>
                  <a:pt x="189" y="654"/>
                  <a:pt x="189" y="652"/>
                </a:cubicBezTo>
                <a:cubicBezTo>
                  <a:pt x="189" y="652"/>
                  <a:pt x="189" y="652"/>
                  <a:pt x="189" y="651"/>
                </a:cubicBezTo>
                <a:cubicBezTo>
                  <a:pt x="189" y="649"/>
                  <a:pt x="188" y="647"/>
                  <a:pt x="189" y="644"/>
                </a:cubicBezTo>
                <a:cubicBezTo>
                  <a:pt x="187" y="643"/>
                  <a:pt x="189" y="642"/>
                  <a:pt x="188" y="642"/>
                </a:cubicBezTo>
                <a:cubicBezTo>
                  <a:pt x="187" y="642"/>
                  <a:pt x="187" y="642"/>
                  <a:pt x="187" y="642"/>
                </a:cubicBezTo>
                <a:cubicBezTo>
                  <a:pt x="188" y="642"/>
                  <a:pt x="188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lose/>
                <a:moveTo>
                  <a:pt x="128" y="654"/>
                </a:move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9"/>
                  <a:pt x="128" y="664"/>
                  <a:pt x="128" y="668"/>
                </a:cubicBezTo>
                <a:cubicBezTo>
                  <a:pt x="128" y="681"/>
                  <a:pt x="128" y="694"/>
                  <a:pt x="129" y="706"/>
                </a:cubicBezTo>
                <a:cubicBezTo>
                  <a:pt x="129" y="706"/>
                  <a:pt x="129" y="707"/>
                  <a:pt x="129" y="707"/>
                </a:cubicBezTo>
                <a:cubicBezTo>
                  <a:pt x="129" y="707"/>
                  <a:pt x="129" y="706"/>
                  <a:pt x="129" y="706"/>
                </a:cubicBezTo>
                <a:cubicBezTo>
                  <a:pt x="128" y="694"/>
                  <a:pt x="128" y="681"/>
                  <a:pt x="128" y="668"/>
                </a:cubicBezTo>
                <a:cubicBezTo>
                  <a:pt x="128" y="664"/>
                  <a:pt x="128" y="659"/>
                  <a:pt x="128" y="654"/>
                </a:cubicBezTo>
                <a:close/>
                <a:moveTo>
                  <a:pt x="137" y="698"/>
                </a:move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8"/>
                  <a:pt x="137" y="698"/>
                </a:cubicBezTo>
                <a:close/>
                <a:moveTo>
                  <a:pt x="180" y="658"/>
                </a:moveTo>
                <a:cubicBezTo>
                  <a:pt x="180" y="658"/>
                  <a:pt x="180" y="658"/>
                  <a:pt x="180" y="658"/>
                </a:cubicBezTo>
                <a:cubicBezTo>
                  <a:pt x="180" y="658"/>
                  <a:pt x="181" y="658"/>
                  <a:pt x="181" y="658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1" y="657"/>
                </a:cubicBezTo>
                <a:cubicBezTo>
                  <a:pt x="181" y="657"/>
                  <a:pt x="181" y="657"/>
                  <a:pt x="180" y="656"/>
                </a:cubicBezTo>
                <a:cubicBezTo>
                  <a:pt x="180" y="656"/>
                  <a:pt x="180" y="656"/>
                  <a:pt x="180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0" y="658"/>
                </a:cubicBezTo>
                <a:close/>
                <a:moveTo>
                  <a:pt x="172" y="567"/>
                </a:moveTo>
                <a:cubicBezTo>
                  <a:pt x="172" y="567"/>
                  <a:pt x="172" y="567"/>
                  <a:pt x="171" y="568"/>
                </a:cubicBezTo>
                <a:cubicBezTo>
                  <a:pt x="171" y="568"/>
                  <a:pt x="171" y="568"/>
                  <a:pt x="171" y="568"/>
                </a:cubicBezTo>
                <a:cubicBezTo>
                  <a:pt x="172" y="568"/>
                  <a:pt x="172" y="568"/>
                  <a:pt x="172" y="568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8"/>
                  <a:pt x="172" y="569"/>
                  <a:pt x="172" y="569"/>
                </a:cubicBezTo>
                <a:cubicBezTo>
                  <a:pt x="172" y="569"/>
                  <a:pt x="172" y="569"/>
                  <a:pt x="172" y="569"/>
                </a:cubicBezTo>
                <a:cubicBezTo>
                  <a:pt x="172" y="570"/>
                  <a:pt x="172" y="570"/>
                  <a:pt x="172" y="570"/>
                </a:cubicBezTo>
                <a:cubicBezTo>
                  <a:pt x="171" y="570"/>
                  <a:pt x="171" y="570"/>
                  <a:pt x="171" y="570"/>
                </a:cubicBezTo>
                <a:cubicBezTo>
                  <a:pt x="171" y="570"/>
                  <a:pt x="172" y="572"/>
                  <a:pt x="170" y="572"/>
                </a:cubicBezTo>
                <a:cubicBezTo>
                  <a:pt x="170" y="574"/>
                  <a:pt x="172" y="577"/>
                  <a:pt x="170" y="578"/>
                </a:cubicBezTo>
                <a:cubicBezTo>
                  <a:pt x="171" y="595"/>
                  <a:pt x="171" y="612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1"/>
                  <a:pt x="173" y="632"/>
                  <a:pt x="173" y="633"/>
                </a:cubicBezTo>
                <a:cubicBezTo>
                  <a:pt x="173" y="634"/>
                  <a:pt x="173" y="635"/>
                  <a:pt x="173" y="636"/>
                </a:cubicBezTo>
                <a:cubicBezTo>
                  <a:pt x="173" y="636"/>
                  <a:pt x="173" y="637"/>
                  <a:pt x="173" y="637"/>
                </a:cubicBezTo>
                <a:cubicBezTo>
                  <a:pt x="173" y="637"/>
                  <a:pt x="173" y="637"/>
                  <a:pt x="173" y="637"/>
                </a:cubicBezTo>
                <a:cubicBezTo>
                  <a:pt x="173" y="638"/>
                  <a:pt x="173" y="638"/>
                  <a:pt x="173" y="639"/>
                </a:cubicBezTo>
                <a:cubicBezTo>
                  <a:pt x="173" y="639"/>
                  <a:pt x="173" y="640"/>
                  <a:pt x="173" y="640"/>
                </a:cubicBezTo>
                <a:cubicBezTo>
                  <a:pt x="173" y="640"/>
                  <a:pt x="173" y="640"/>
                  <a:pt x="173" y="640"/>
                </a:cubicBezTo>
                <a:cubicBezTo>
                  <a:pt x="173" y="641"/>
                  <a:pt x="173" y="640"/>
                  <a:pt x="173" y="640"/>
                </a:cubicBezTo>
                <a:cubicBezTo>
                  <a:pt x="174" y="640"/>
                  <a:pt x="174" y="639"/>
                  <a:pt x="173" y="639"/>
                </a:cubicBezTo>
                <a:cubicBezTo>
                  <a:pt x="173" y="638"/>
                  <a:pt x="173" y="638"/>
                  <a:pt x="174" y="637"/>
                </a:cubicBezTo>
                <a:cubicBezTo>
                  <a:pt x="174" y="638"/>
                  <a:pt x="174" y="638"/>
                  <a:pt x="174" y="638"/>
                </a:cubicBezTo>
                <a:cubicBezTo>
                  <a:pt x="174" y="639"/>
                  <a:pt x="174" y="639"/>
                  <a:pt x="174" y="639"/>
                </a:cubicBezTo>
                <a:cubicBezTo>
                  <a:pt x="174" y="639"/>
                  <a:pt x="174" y="638"/>
                  <a:pt x="174" y="638"/>
                </a:cubicBezTo>
                <a:cubicBezTo>
                  <a:pt x="174" y="638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8"/>
                  <a:pt x="175" y="638"/>
                  <a:pt x="175" y="638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6"/>
                  <a:pt x="175" y="636"/>
                  <a:pt x="175" y="635"/>
                </a:cubicBezTo>
                <a:cubicBezTo>
                  <a:pt x="174" y="635"/>
                  <a:pt x="174" y="636"/>
                  <a:pt x="173" y="636"/>
                </a:cubicBezTo>
                <a:cubicBezTo>
                  <a:pt x="173" y="635"/>
                  <a:pt x="173" y="634"/>
                  <a:pt x="173" y="633"/>
                </a:cubicBezTo>
                <a:cubicBezTo>
                  <a:pt x="173" y="632"/>
                  <a:pt x="173" y="631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30"/>
                  <a:pt x="175" y="630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6" y="628"/>
                  <a:pt x="175" y="627"/>
                  <a:pt x="176" y="626"/>
                </a:cubicBezTo>
                <a:cubicBezTo>
                  <a:pt x="176" y="626"/>
                  <a:pt x="176" y="626"/>
                  <a:pt x="175" y="625"/>
                </a:cubicBezTo>
                <a:cubicBezTo>
                  <a:pt x="177" y="624"/>
                  <a:pt x="175" y="623"/>
                  <a:pt x="176" y="621"/>
                </a:cubicBezTo>
                <a:cubicBezTo>
                  <a:pt x="176" y="621"/>
                  <a:pt x="175" y="621"/>
                  <a:pt x="175" y="621"/>
                </a:cubicBezTo>
                <a:cubicBezTo>
                  <a:pt x="175" y="618"/>
                  <a:pt x="176" y="616"/>
                  <a:pt x="175" y="614"/>
                </a:cubicBezTo>
                <a:cubicBezTo>
                  <a:pt x="176" y="612"/>
                  <a:pt x="175" y="611"/>
                  <a:pt x="175" y="609"/>
                </a:cubicBezTo>
                <a:cubicBezTo>
                  <a:pt x="175" y="608"/>
                  <a:pt x="176" y="605"/>
                  <a:pt x="175" y="604"/>
                </a:cubicBezTo>
                <a:cubicBezTo>
                  <a:pt x="175" y="602"/>
                  <a:pt x="175" y="601"/>
                  <a:pt x="175" y="600"/>
                </a:cubicBezTo>
                <a:cubicBezTo>
                  <a:pt x="175" y="599"/>
                  <a:pt x="174" y="599"/>
                  <a:pt x="174" y="599"/>
                </a:cubicBezTo>
                <a:cubicBezTo>
                  <a:pt x="174" y="599"/>
                  <a:pt x="174" y="598"/>
                  <a:pt x="174" y="597"/>
                </a:cubicBezTo>
                <a:cubicBezTo>
                  <a:pt x="174" y="596"/>
                  <a:pt x="174" y="595"/>
                  <a:pt x="174" y="594"/>
                </a:cubicBezTo>
                <a:cubicBezTo>
                  <a:pt x="174" y="594"/>
                  <a:pt x="175" y="594"/>
                  <a:pt x="175" y="594"/>
                </a:cubicBezTo>
                <a:cubicBezTo>
                  <a:pt x="175" y="593"/>
                  <a:pt x="174" y="593"/>
                  <a:pt x="174" y="593"/>
                </a:cubicBezTo>
                <a:cubicBezTo>
                  <a:pt x="174" y="592"/>
                  <a:pt x="174" y="590"/>
                  <a:pt x="174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174" y="588"/>
                  <a:pt x="174" y="586"/>
                  <a:pt x="174" y="585"/>
                </a:cubicBezTo>
                <a:cubicBezTo>
                  <a:pt x="174" y="584"/>
                  <a:pt x="174" y="583"/>
                  <a:pt x="174" y="581"/>
                </a:cubicBezTo>
                <a:cubicBezTo>
                  <a:pt x="173" y="578"/>
                  <a:pt x="174" y="575"/>
                  <a:pt x="173" y="573"/>
                </a:cubicBezTo>
                <a:cubicBezTo>
                  <a:pt x="173" y="572"/>
                  <a:pt x="173" y="572"/>
                  <a:pt x="173" y="572"/>
                </a:cubicBezTo>
                <a:cubicBezTo>
                  <a:pt x="173" y="571"/>
                  <a:pt x="173" y="571"/>
                  <a:pt x="172" y="571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69"/>
                  <a:pt x="173" y="568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lose/>
                <a:moveTo>
                  <a:pt x="179" y="623"/>
                </a:moveTo>
                <a:cubicBezTo>
                  <a:pt x="178" y="623"/>
                  <a:pt x="178" y="623"/>
                  <a:pt x="178" y="623"/>
                </a:cubicBezTo>
                <a:cubicBezTo>
                  <a:pt x="178" y="623"/>
                  <a:pt x="178" y="623"/>
                  <a:pt x="178" y="623"/>
                </a:cubicBezTo>
                <a:cubicBezTo>
                  <a:pt x="178" y="624"/>
                  <a:pt x="178" y="624"/>
                  <a:pt x="178" y="625"/>
                </a:cubicBezTo>
                <a:cubicBezTo>
                  <a:pt x="179" y="625"/>
                  <a:pt x="179" y="626"/>
                  <a:pt x="179" y="626"/>
                </a:cubicBezTo>
                <a:cubicBezTo>
                  <a:pt x="178" y="626"/>
                  <a:pt x="179" y="627"/>
                  <a:pt x="179" y="627"/>
                </a:cubicBezTo>
                <a:cubicBezTo>
                  <a:pt x="179" y="627"/>
                  <a:pt x="179" y="627"/>
                  <a:pt x="179" y="627"/>
                </a:cubicBezTo>
                <a:cubicBezTo>
                  <a:pt x="179" y="626"/>
                  <a:pt x="179" y="625"/>
                  <a:pt x="179" y="625"/>
                </a:cubicBezTo>
                <a:cubicBezTo>
                  <a:pt x="179" y="624"/>
                  <a:pt x="179" y="624"/>
                  <a:pt x="179" y="624"/>
                </a:cubicBezTo>
                <a:cubicBezTo>
                  <a:pt x="179" y="623"/>
                  <a:pt x="179" y="623"/>
                  <a:pt x="179" y="623"/>
                </a:cubicBezTo>
                <a:close/>
                <a:moveTo>
                  <a:pt x="186" y="612"/>
                </a:moveTo>
                <a:cubicBezTo>
                  <a:pt x="186" y="612"/>
                  <a:pt x="186" y="612"/>
                  <a:pt x="186" y="612"/>
                </a:cubicBezTo>
                <a:cubicBezTo>
                  <a:pt x="186" y="614"/>
                  <a:pt x="186" y="614"/>
                  <a:pt x="186" y="616"/>
                </a:cubicBezTo>
                <a:cubicBezTo>
                  <a:pt x="186" y="616"/>
                  <a:pt x="185" y="617"/>
                  <a:pt x="185" y="618"/>
                </a:cubicBezTo>
                <a:cubicBezTo>
                  <a:pt x="185" y="618"/>
                  <a:pt x="185" y="618"/>
                  <a:pt x="186" y="618"/>
                </a:cubicBezTo>
                <a:cubicBezTo>
                  <a:pt x="186" y="618"/>
                  <a:pt x="186" y="618"/>
                  <a:pt x="186" y="618"/>
                </a:cubicBezTo>
                <a:cubicBezTo>
                  <a:pt x="186" y="617"/>
                  <a:pt x="186" y="616"/>
                  <a:pt x="186" y="616"/>
                </a:cubicBezTo>
                <a:cubicBezTo>
                  <a:pt x="187" y="615"/>
                  <a:pt x="187" y="613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lose/>
                <a:moveTo>
                  <a:pt x="178" y="609"/>
                </a:moveTo>
                <a:cubicBezTo>
                  <a:pt x="178" y="609"/>
                  <a:pt x="178" y="608"/>
                  <a:pt x="178" y="608"/>
                </a:cubicBezTo>
                <a:cubicBezTo>
                  <a:pt x="178" y="608"/>
                  <a:pt x="178" y="608"/>
                  <a:pt x="178" y="608"/>
                </a:cubicBezTo>
                <a:cubicBezTo>
                  <a:pt x="178" y="608"/>
                  <a:pt x="178" y="609"/>
                  <a:pt x="178" y="609"/>
                </a:cubicBezTo>
                <a:cubicBezTo>
                  <a:pt x="177" y="610"/>
                  <a:pt x="178" y="611"/>
                  <a:pt x="178" y="612"/>
                </a:cubicBezTo>
                <a:cubicBezTo>
                  <a:pt x="178" y="613"/>
                  <a:pt x="178" y="614"/>
                  <a:pt x="178" y="614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9" y="614"/>
                  <a:pt x="178" y="613"/>
                  <a:pt x="178" y="612"/>
                </a:cubicBezTo>
                <a:cubicBezTo>
                  <a:pt x="178" y="611"/>
                  <a:pt x="178" y="610"/>
                  <a:pt x="178" y="609"/>
                </a:cubicBezTo>
                <a:close/>
                <a:moveTo>
                  <a:pt x="178" y="604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ubicBezTo>
                  <a:pt x="178" y="605"/>
                  <a:pt x="178" y="606"/>
                  <a:pt x="178" y="606"/>
                </a:cubicBezTo>
                <a:cubicBezTo>
                  <a:pt x="178" y="606"/>
                  <a:pt x="178" y="607"/>
                  <a:pt x="178" y="607"/>
                </a:cubicBezTo>
                <a:cubicBezTo>
                  <a:pt x="178" y="607"/>
                  <a:pt x="178" y="606"/>
                  <a:pt x="178" y="606"/>
                </a:cubicBezTo>
                <a:cubicBezTo>
                  <a:pt x="178" y="606"/>
                  <a:pt x="178" y="605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lose/>
                <a:moveTo>
                  <a:pt x="128" y="643"/>
                </a:move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4"/>
                  <a:pt x="128" y="644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4"/>
                  <a:pt x="128" y="644"/>
                  <a:pt x="128" y="643"/>
                </a:cubicBezTo>
                <a:close/>
                <a:moveTo>
                  <a:pt x="128" y="638"/>
                </a:move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9"/>
                  <a:pt x="128" y="639"/>
                  <a:pt x="128" y="639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39"/>
                </a:cubicBezTo>
                <a:cubicBezTo>
                  <a:pt x="128" y="639"/>
                  <a:pt x="128" y="639"/>
                  <a:pt x="128" y="638"/>
                </a:cubicBezTo>
                <a:close/>
                <a:moveTo>
                  <a:pt x="128" y="634"/>
                </a:moveTo>
                <a:cubicBezTo>
                  <a:pt x="128" y="633"/>
                  <a:pt x="128" y="632"/>
                  <a:pt x="128" y="632"/>
                </a:cubicBezTo>
                <a:cubicBezTo>
                  <a:pt x="128" y="632"/>
                  <a:pt x="128" y="632"/>
                  <a:pt x="128" y="632"/>
                </a:cubicBezTo>
                <a:cubicBezTo>
                  <a:pt x="128" y="632"/>
                  <a:pt x="127" y="632"/>
                  <a:pt x="127" y="632"/>
                </a:cubicBezTo>
                <a:cubicBezTo>
                  <a:pt x="127" y="632"/>
                  <a:pt x="127" y="632"/>
                  <a:pt x="127" y="632"/>
                </a:cubicBezTo>
                <a:cubicBezTo>
                  <a:pt x="128" y="632"/>
                  <a:pt x="128" y="633"/>
                  <a:pt x="128" y="634"/>
                </a:cubicBezTo>
                <a:cubicBezTo>
                  <a:pt x="128" y="634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4"/>
                  <a:pt x="128" y="634"/>
                </a:cubicBezTo>
                <a:close/>
                <a:moveTo>
                  <a:pt x="183" y="572"/>
                </a:moveTo>
                <a:cubicBezTo>
                  <a:pt x="183" y="573"/>
                  <a:pt x="183" y="573"/>
                  <a:pt x="183" y="574"/>
                </a:cubicBezTo>
                <a:cubicBezTo>
                  <a:pt x="183" y="574"/>
                  <a:pt x="183" y="575"/>
                  <a:pt x="183" y="575"/>
                </a:cubicBezTo>
                <a:cubicBezTo>
                  <a:pt x="183" y="575"/>
                  <a:pt x="183" y="575"/>
                  <a:pt x="183" y="575"/>
                </a:cubicBezTo>
                <a:cubicBezTo>
                  <a:pt x="184" y="575"/>
                  <a:pt x="184" y="575"/>
                  <a:pt x="184" y="575"/>
                </a:cubicBezTo>
                <a:cubicBezTo>
                  <a:pt x="184" y="575"/>
                  <a:pt x="184" y="574"/>
                  <a:pt x="183" y="574"/>
                </a:cubicBezTo>
                <a:cubicBezTo>
                  <a:pt x="183" y="573"/>
                  <a:pt x="183" y="573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lose/>
                <a:moveTo>
                  <a:pt x="127" y="606"/>
                </a:moveTo>
                <a:cubicBezTo>
                  <a:pt x="127" y="606"/>
                  <a:pt x="127" y="606"/>
                  <a:pt x="127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7"/>
                  <a:pt x="126" y="609"/>
                  <a:pt x="126" y="610"/>
                </a:cubicBezTo>
                <a:cubicBezTo>
                  <a:pt x="126" y="610"/>
                  <a:pt x="127" y="610"/>
                  <a:pt x="127" y="610"/>
                </a:cubicBezTo>
                <a:cubicBezTo>
                  <a:pt x="127" y="610"/>
                  <a:pt x="127" y="610"/>
                  <a:pt x="127" y="609"/>
                </a:cubicBezTo>
                <a:cubicBezTo>
                  <a:pt x="126" y="609"/>
                  <a:pt x="126" y="607"/>
                  <a:pt x="127" y="606"/>
                </a:cubicBezTo>
                <a:close/>
                <a:moveTo>
                  <a:pt x="126" y="591"/>
                </a:moveTo>
                <a:cubicBezTo>
                  <a:pt x="126" y="591"/>
                  <a:pt x="126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3"/>
                  <a:pt x="125" y="595"/>
                  <a:pt x="126" y="596"/>
                </a:cubicBezTo>
                <a:cubicBezTo>
                  <a:pt x="126" y="599"/>
                  <a:pt x="126" y="601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1"/>
                  <a:pt x="126" y="599"/>
                  <a:pt x="126" y="596"/>
                </a:cubicBezTo>
                <a:cubicBezTo>
                  <a:pt x="126" y="594"/>
                  <a:pt x="126" y="593"/>
                  <a:pt x="126" y="591"/>
                </a:cubicBezTo>
                <a:close/>
                <a:moveTo>
                  <a:pt x="125" y="586"/>
                </a:move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6"/>
                </a:cubicBezTo>
                <a:cubicBezTo>
                  <a:pt x="125" y="586"/>
                  <a:pt x="125" y="586"/>
                  <a:pt x="125" y="586"/>
                </a:cubicBezTo>
                <a:cubicBezTo>
                  <a:pt x="125" y="586"/>
                  <a:pt x="125" y="587"/>
                  <a:pt x="125" y="587"/>
                </a:cubicBezTo>
                <a:cubicBezTo>
                  <a:pt x="125" y="587"/>
                  <a:pt x="125" y="586"/>
                  <a:pt x="125" y="586"/>
                </a:cubicBezTo>
                <a:close/>
                <a:moveTo>
                  <a:pt x="168" y="544"/>
                </a:moveTo>
                <a:cubicBezTo>
                  <a:pt x="168" y="543"/>
                  <a:pt x="168" y="542"/>
                  <a:pt x="168" y="542"/>
                </a:cubicBezTo>
                <a:cubicBezTo>
                  <a:pt x="168" y="542"/>
                  <a:pt x="168" y="541"/>
                  <a:pt x="168" y="541"/>
                </a:cubicBezTo>
                <a:cubicBezTo>
                  <a:pt x="168" y="541"/>
                  <a:pt x="168" y="541"/>
                  <a:pt x="168" y="54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8" y="543"/>
                  <a:pt x="168" y="544"/>
                </a:cubicBezTo>
                <a:cubicBezTo>
                  <a:pt x="168" y="545"/>
                  <a:pt x="168" y="545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5"/>
                  <a:pt x="168" y="545"/>
                  <a:pt x="168" y="544"/>
                </a:cubicBezTo>
                <a:close/>
                <a:moveTo>
                  <a:pt x="174" y="530"/>
                </a:moveTo>
                <a:cubicBezTo>
                  <a:pt x="174" y="531"/>
                  <a:pt x="174" y="531"/>
                  <a:pt x="174" y="531"/>
                </a:cubicBezTo>
                <a:cubicBezTo>
                  <a:pt x="174" y="532"/>
                  <a:pt x="174" y="532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2"/>
                  <a:pt x="174" y="532"/>
                  <a:pt x="174" y="531"/>
                </a:cubicBezTo>
                <a:cubicBezTo>
                  <a:pt x="174" y="531"/>
                  <a:pt x="174" y="531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lose/>
                <a:moveTo>
                  <a:pt x="167" y="529"/>
                </a:moveTo>
                <a:cubicBezTo>
                  <a:pt x="167" y="529"/>
                  <a:pt x="167" y="528"/>
                  <a:pt x="167" y="528"/>
                </a:cubicBezTo>
                <a:cubicBezTo>
                  <a:pt x="167" y="528"/>
                  <a:pt x="167" y="528"/>
                  <a:pt x="167" y="527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9"/>
                  <a:pt x="167" y="529"/>
                </a:cubicBezTo>
                <a:cubicBezTo>
                  <a:pt x="167" y="530"/>
                  <a:pt x="167" y="530"/>
                  <a:pt x="167" y="531"/>
                </a:cubicBezTo>
                <a:cubicBezTo>
                  <a:pt x="167" y="531"/>
                  <a:pt x="167" y="531"/>
                  <a:pt x="168" y="531"/>
                </a:cubicBezTo>
                <a:cubicBezTo>
                  <a:pt x="168" y="531"/>
                  <a:pt x="168" y="531"/>
                  <a:pt x="168" y="531"/>
                </a:cubicBezTo>
                <a:cubicBezTo>
                  <a:pt x="167" y="530"/>
                  <a:pt x="167" y="530"/>
                  <a:pt x="167" y="529"/>
                </a:cubicBezTo>
                <a:close/>
                <a:moveTo>
                  <a:pt x="170" y="514"/>
                </a:moveTo>
                <a:cubicBezTo>
                  <a:pt x="170" y="514"/>
                  <a:pt x="170" y="515"/>
                  <a:pt x="170" y="515"/>
                </a:cubicBezTo>
                <a:cubicBezTo>
                  <a:pt x="170" y="515"/>
                  <a:pt x="170" y="515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0" y="515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lose/>
                <a:moveTo>
                  <a:pt x="168" y="514"/>
                </a:move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4"/>
                  <a:pt x="168" y="514"/>
                </a:cubicBezTo>
                <a:close/>
                <a:moveTo>
                  <a:pt x="167" y="509"/>
                </a:moveTo>
                <a:cubicBezTo>
                  <a:pt x="166" y="510"/>
                  <a:pt x="166" y="511"/>
                  <a:pt x="166" y="511"/>
                </a:cubicBezTo>
                <a:cubicBezTo>
                  <a:pt x="166" y="511"/>
                  <a:pt x="166" y="512"/>
                  <a:pt x="166" y="512"/>
                </a:cubicBezTo>
                <a:cubicBezTo>
                  <a:pt x="166" y="512"/>
                  <a:pt x="166" y="512"/>
                  <a:pt x="167" y="512"/>
                </a:cubicBezTo>
                <a:cubicBezTo>
                  <a:pt x="167" y="512"/>
                  <a:pt x="167" y="512"/>
                  <a:pt x="167" y="512"/>
                </a:cubicBezTo>
                <a:cubicBezTo>
                  <a:pt x="167" y="512"/>
                  <a:pt x="167" y="511"/>
                  <a:pt x="167" y="511"/>
                </a:cubicBezTo>
                <a:cubicBezTo>
                  <a:pt x="167" y="511"/>
                  <a:pt x="167" y="510"/>
                  <a:pt x="167" y="510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lose/>
                <a:moveTo>
                  <a:pt x="168" y="511"/>
                </a:moveTo>
                <a:cubicBezTo>
                  <a:pt x="168" y="511"/>
                  <a:pt x="168" y="511"/>
                  <a:pt x="168" y="511"/>
                </a:cubicBezTo>
                <a:cubicBezTo>
                  <a:pt x="169" y="510"/>
                  <a:pt x="168" y="509"/>
                  <a:pt x="168" y="508"/>
                </a:cubicBezTo>
                <a:cubicBezTo>
                  <a:pt x="168" y="507"/>
                  <a:pt x="168" y="506"/>
                  <a:pt x="168" y="505"/>
                </a:cubicBezTo>
                <a:cubicBezTo>
                  <a:pt x="168" y="505"/>
                  <a:pt x="168" y="505"/>
                  <a:pt x="168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6"/>
                  <a:pt x="167" y="507"/>
                  <a:pt x="168" y="508"/>
                </a:cubicBezTo>
                <a:cubicBezTo>
                  <a:pt x="168" y="509"/>
                  <a:pt x="168" y="510"/>
                  <a:pt x="168" y="511"/>
                </a:cubicBezTo>
                <a:cubicBezTo>
                  <a:pt x="167" y="511"/>
                  <a:pt x="168" y="511"/>
                  <a:pt x="168" y="511"/>
                </a:cubicBezTo>
                <a:close/>
                <a:moveTo>
                  <a:pt x="166" y="488"/>
                </a:move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9"/>
                  <a:pt x="166" y="489"/>
                  <a:pt x="166" y="489"/>
                </a:cubicBezTo>
                <a:cubicBezTo>
                  <a:pt x="166" y="489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89"/>
                  <a:pt x="166" y="489"/>
                  <a:pt x="166" y="489"/>
                </a:cubicBezTo>
                <a:lnTo>
                  <a:pt x="166" y="488"/>
                </a:lnTo>
                <a:close/>
                <a:moveTo>
                  <a:pt x="172" y="477"/>
                </a:moveTo>
                <a:cubicBezTo>
                  <a:pt x="172" y="477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8"/>
                  <a:pt x="172" y="478"/>
                </a:cubicBezTo>
                <a:cubicBezTo>
                  <a:pt x="172" y="478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lose/>
                <a:moveTo>
                  <a:pt x="165" y="457"/>
                </a:moveTo>
                <a:cubicBezTo>
                  <a:pt x="165" y="457"/>
                  <a:pt x="165" y="457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5"/>
                  <a:pt x="165" y="454"/>
                  <a:pt x="165" y="452"/>
                </a:cubicBezTo>
                <a:cubicBezTo>
                  <a:pt x="165" y="451"/>
                  <a:pt x="165" y="451"/>
                  <a:pt x="165" y="450"/>
                </a:cubicBezTo>
                <a:cubicBezTo>
                  <a:pt x="165" y="450"/>
                  <a:pt x="165" y="450"/>
                  <a:pt x="165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1"/>
                  <a:pt x="164" y="451"/>
                  <a:pt x="164" y="452"/>
                </a:cubicBezTo>
                <a:cubicBezTo>
                  <a:pt x="164" y="454"/>
                  <a:pt x="164" y="455"/>
                  <a:pt x="165" y="457"/>
                </a:cubicBezTo>
                <a:cubicBezTo>
                  <a:pt x="164" y="458"/>
                  <a:pt x="164" y="459"/>
                  <a:pt x="165" y="460"/>
                </a:cubicBezTo>
                <a:cubicBezTo>
                  <a:pt x="165" y="461"/>
                  <a:pt x="165" y="462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2"/>
                  <a:pt x="165" y="461"/>
                  <a:pt x="165" y="460"/>
                </a:cubicBezTo>
                <a:cubicBezTo>
                  <a:pt x="165" y="459"/>
                  <a:pt x="165" y="458"/>
                  <a:pt x="165" y="457"/>
                </a:cubicBezTo>
                <a:close/>
                <a:moveTo>
                  <a:pt x="166" y="459"/>
                </a:moveTo>
                <a:cubicBezTo>
                  <a:pt x="166" y="458"/>
                  <a:pt x="166" y="457"/>
                  <a:pt x="166" y="457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7" y="454"/>
                  <a:pt x="166" y="451"/>
                  <a:pt x="166" y="448"/>
                </a:cubicBezTo>
                <a:cubicBezTo>
                  <a:pt x="166" y="447"/>
                  <a:pt x="166" y="445"/>
                  <a:pt x="166" y="444"/>
                </a:cubicBezTo>
                <a:cubicBezTo>
                  <a:pt x="166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6"/>
                  <a:pt x="165" y="447"/>
                  <a:pt x="165" y="448"/>
                </a:cubicBezTo>
                <a:cubicBezTo>
                  <a:pt x="165" y="451"/>
                  <a:pt x="166" y="454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8"/>
                  <a:pt x="165" y="458"/>
                  <a:pt x="165" y="459"/>
                </a:cubicBezTo>
                <a:cubicBezTo>
                  <a:pt x="166" y="461"/>
                  <a:pt x="166" y="463"/>
                  <a:pt x="166" y="465"/>
                </a:cubicBezTo>
                <a:cubicBezTo>
                  <a:pt x="166" y="465"/>
                  <a:pt x="166" y="465"/>
                  <a:pt x="166" y="465"/>
                </a:cubicBezTo>
                <a:cubicBezTo>
                  <a:pt x="166" y="469"/>
                  <a:pt x="166" y="473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7"/>
                  <a:pt x="166" y="477"/>
                  <a:pt x="166" y="477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5"/>
                  <a:pt x="165" y="473"/>
                  <a:pt x="165" y="471"/>
                </a:cubicBezTo>
                <a:cubicBezTo>
                  <a:pt x="165" y="470"/>
                  <a:pt x="165" y="469"/>
                  <a:pt x="165" y="469"/>
                </a:cubicBezTo>
                <a:cubicBezTo>
                  <a:pt x="165" y="469"/>
                  <a:pt x="165" y="468"/>
                  <a:pt x="165" y="468"/>
                </a:cubicBezTo>
                <a:cubicBezTo>
                  <a:pt x="165" y="468"/>
                  <a:pt x="165" y="468"/>
                  <a:pt x="165" y="469"/>
                </a:cubicBezTo>
                <a:cubicBezTo>
                  <a:pt x="165" y="469"/>
                  <a:pt x="165" y="469"/>
                  <a:pt x="165" y="469"/>
                </a:cubicBezTo>
                <a:cubicBezTo>
                  <a:pt x="165" y="469"/>
                  <a:pt x="165" y="470"/>
                  <a:pt x="165" y="471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8"/>
                  <a:pt x="165" y="479"/>
                  <a:pt x="165" y="480"/>
                </a:cubicBezTo>
                <a:cubicBezTo>
                  <a:pt x="165" y="482"/>
                  <a:pt x="166" y="483"/>
                  <a:pt x="165" y="484"/>
                </a:cubicBezTo>
                <a:cubicBezTo>
                  <a:pt x="165" y="484"/>
                  <a:pt x="165" y="484"/>
                  <a:pt x="166" y="484"/>
                </a:cubicBezTo>
                <a:cubicBezTo>
                  <a:pt x="166" y="484"/>
                  <a:pt x="166" y="484"/>
                  <a:pt x="166" y="484"/>
                </a:cubicBezTo>
                <a:cubicBezTo>
                  <a:pt x="166" y="483"/>
                  <a:pt x="166" y="482"/>
                  <a:pt x="166" y="480"/>
                </a:cubicBezTo>
                <a:cubicBezTo>
                  <a:pt x="166" y="479"/>
                  <a:pt x="166" y="478"/>
                  <a:pt x="166" y="477"/>
                </a:cubicBezTo>
                <a:cubicBezTo>
                  <a:pt x="166" y="478"/>
                  <a:pt x="166" y="480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3"/>
                  <a:pt x="166" y="483"/>
                  <a:pt x="167" y="483"/>
                </a:cubicBezTo>
                <a:cubicBezTo>
                  <a:pt x="167" y="483"/>
                  <a:pt x="167" y="484"/>
                  <a:pt x="167" y="483"/>
                </a:cubicBezTo>
                <a:cubicBezTo>
                  <a:pt x="167" y="483"/>
                  <a:pt x="167" y="483"/>
                  <a:pt x="167" y="483"/>
                </a:cubicBezTo>
                <a:cubicBezTo>
                  <a:pt x="167" y="483"/>
                  <a:pt x="167" y="483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8" y="479"/>
                  <a:pt x="169" y="477"/>
                  <a:pt x="169" y="475"/>
                </a:cubicBezTo>
                <a:cubicBezTo>
                  <a:pt x="169" y="474"/>
                  <a:pt x="168" y="474"/>
                  <a:pt x="168" y="473"/>
                </a:cubicBezTo>
                <a:cubicBezTo>
                  <a:pt x="168" y="473"/>
                  <a:pt x="168" y="472"/>
                  <a:pt x="168" y="471"/>
                </a:cubicBezTo>
                <a:cubicBezTo>
                  <a:pt x="168" y="471"/>
                  <a:pt x="167" y="470"/>
                  <a:pt x="167" y="470"/>
                </a:cubicBezTo>
                <a:cubicBezTo>
                  <a:pt x="167" y="468"/>
                  <a:pt x="168" y="465"/>
                  <a:pt x="166" y="465"/>
                </a:cubicBezTo>
                <a:cubicBezTo>
                  <a:pt x="167" y="463"/>
                  <a:pt x="166" y="461"/>
                  <a:pt x="166" y="459"/>
                </a:cubicBezTo>
                <a:close/>
                <a:moveTo>
                  <a:pt x="178" y="450"/>
                </a:moveTo>
                <a:cubicBezTo>
                  <a:pt x="179" y="450"/>
                  <a:pt x="179" y="450"/>
                  <a:pt x="179" y="450"/>
                </a:cubicBezTo>
                <a:cubicBezTo>
                  <a:pt x="179" y="451"/>
                  <a:pt x="179" y="452"/>
                  <a:pt x="179" y="453"/>
                </a:cubicBezTo>
                <a:cubicBezTo>
                  <a:pt x="179" y="453"/>
                  <a:pt x="178" y="454"/>
                  <a:pt x="178" y="454"/>
                </a:cubicBezTo>
                <a:cubicBezTo>
                  <a:pt x="178" y="454"/>
                  <a:pt x="178" y="454"/>
                  <a:pt x="178" y="454"/>
                </a:cubicBezTo>
                <a:cubicBezTo>
                  <a:pt x="180" y="454"/>
                  <a:pt x="179" y="456"/>
                  <a:pt x="180" y="457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80" y="457"/>
                  <a:pt x="179" y="457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80" y="459"/>
                  <a:pt x="181" y="463"/>
                  <a:pt x="180" y="466"/>
                </a:cubicBezTo>
                <a:cubicBezTo>
                  <a:pt x="180" y="466"/>
                  <a:pt x="180" y="466"/>
                  <a:pt x="181" y="467"/>
                </a:cubicBezTo>
                <a:cubicBezTo>
                  <a:pt x="180" y="468"/>
                  <a:pt x="181" y="470"/>
                  <a:pt x="180" y="472"/>
                </a:cubicBezTo>
                <a:cubicBezTo>
                  <a:pt x="178" y="472"/>
                  <a:pt x="179" y="470"/>
                  <a:pt x="179" y="470"/>
                </a:cubicBezTo>
                <a:cubicBezTo>
                  <a:pt x="179" y="469"/>
                  <a:pt x="178" y="469"/>
                  <a:pt x="178" y="469"/>
                </a:cubicBezTo>
                <a:cubicBezTo>
                  <a:pt x="178" y="469"/>
                  <a:pt x="178" y="468"/>
                  <a:pt x="178" y="468"/>
                </a:cubicBezTo>
                <a:cubicBezTo>
                  <a:pt x="178" y="468"/>
                  <a:pt x="178" y="467"/>
                  <a:pt x="178" y="467"/>
                </a:cubicBezTo>
                <a:cubicBezTo>
                  <a:pt x="178" y="465"/>
                  <a:pt x="179" y="464"/>
                  <a:pt x="178" y="463"/>
                </a:cubicBezTo>
                <a:cubicBezTo>
                  <a:pt x="179" y="462"/>
                  <a:pt x="177" y="459"/>
                  <a:pt x="178" y="458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6"/>
                  <a:pt x="177" y="455"/>
                  <a:pt x="178" y="454"/>
                </a:cubicBezTo>
                <a:cubicBezTo>
                  <a:pt x="178" y="453"/>
                  <a:pt x="178" y="453"/>
                  <a:pt x="178" y="453"/>
                </a:cubicBezTo>
                <a:cubicBezTo>
                  <a:pt x="178" y="452"/>
                  <a:pt x="179" y="451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lose/>
                <a:moveTo>
                  <a:pt x="179" y="457"/>
                </a:moveTo>
                <a:cubicBezTo>
                  <a:pt x="179" y="457"/>
                  <a:pt x="179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8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79" y="458"/>
                  <a:pt x="179" y="458"/>
                  <a:pt x="179" y="457"/>
                </a:cubicBezTo>
                <a:cubicBezTo>
                  <a:pt x="179" y="457"/>
                  <a:pt x="179" y="457"/>
                  <a:pt x="179" y="457"/>
                </a:cubicBezTo>
                <a:close/>
                <a:moveTo>
                  <a:pt x="164" y="442"/>
                </a:move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3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3"/>
                  <a:pt x="164" y="442"/>
                  <a:pt x="164" y="442"/>
                </a:cubicBezTo>
                <a:close/>
                <a:moveTo>
                  <a:pt x="164" y="421"/>
                </a:moveTo>
                <a:cubicBezTo>
                  <a:pt x="164" y="422"/>
                  <a:pt x="164" y="423"/>
                  <a:pt x="164" y="424"/>
                </a:cubicBezTo>
                <a:cubicBezTo>
                  <a:pt x="164" y="425"/>
                  <a:pt x="164" y="426"/>
                  <a:pt x="164" y="427"/>
                </a:cubicBezTo>
                <a:cubicBezTo>
                  <a:pt x="164" y="427"/>
                  <a:pt x="164" y="427"/>
                  <a:pt x="165" y="427"/>
                </a:cubicBezTo>
                <a:cubicBezTo>
                  <a:pt x="165" y="427"/>
                  <a:pt x="165" y="427"/>
                  <a:pt x="165" y="427"/>
                </a:cubicBezTo>
                <a:cubicBezTo>
                  <a:pt x="165" y="426"/>
                  <a:pt x="165" y="425"/>
                  <a:pt x="165" y="424"/>
                </a:cubicBezTo>
                <a:cubicBezTo>
                  <a:pt x="165" y="423"/>
                  <a:pt x="164" y="422"/>
                  <a:pt x="164" y="422"/>
                </a:cubicBezTo>
                <a:cubicBezTo>
                  <a:pt x="165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lose/>
                <a:moveTo>
                  <a:pt x="162" y="394"/>
                </a:moveTo>
                <a:cubicBezTo>
                  <a:pt x="162" y="397"/>
                  <a:pt x="162" y="400"/>
                  <a:pt x="163" y="402"/>
                </a:cubicBezTo>
                <a:cubicBezTo>
                  <a:pt x="163" y="406"/>
                  <a:pt x="163" y="410"/>
                  <a:pt x="163" y="413"/>
                </a:cubicBezTo>
                <a:cubicBezTo>
                  <a:pt x="163" y="413"/>
                  <a:pt x="163" y="413"/>
                  <a:pt x="163" y="413"/>
                </a:cubicBezTo>
                <a:cubicBezTo>
                  <a:pt x="163" y="413"/>
                  <a:pt x="164" y="413"/>
                  <a:pt x="164" y="413"/>
                </a:cubicBezTo>
                <a:cubicBezTo>
                  <a:pt x="164" y="410"/>
                  <a:pt x="164" y="406"/>
                  <a:pt x="163" y="402"/>
                </a:cubicBezTo>
                <a:cubicBezTo>
                  <a:pt x="163" y="400"/>
                  <a:pt x="163" y="397"/>
                  <a:pt x="163" y="394"/>
                </a:cubicBezTo>
                <a:cubicBezTo>
                  <a:pt x="163" y="394"/>
                  <a:pt x="163" y="394"/>
                  <a:pt x="163" y="394"/>
                </a:cubicBezTo>
                <a:cubicBezTo>
                  <a:pt x="163" y="394"/>
                  <a:pt x="162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2" y="400"/>
                </a:moveTo>
                <a:cubicBezTo>
                  <a:pt x="162" y="399"/>
                  <a:pt x="161" y="399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2" y="400"/>
                  <a:pt x="162" y="401"/>
                  <a:pt x="162" y="401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1"/>
                  <a:pt x="162" y="401"/>
                  <a:pt x="162" y="401"/>
                </a:cubicBezTo>
                <a:cubicBezTo>
                  <a:pt x="162" y="401"/>
                  <a:pt x="162" y="400"/>
                  <a:pt x="162" y="400"/>
                </a:cubicBezTo>
                <a:close/>
                <a:moveTo>
                  <a:pt x="161" y="387"/>
                </a:move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7"/>
                  <a:pt x="161" y="387"/>
                </a:cubicBezTo>
                <a:close/>
                <a:moveTo>
                  <a:pt x="161" y="380"/>
                </a:moveTo>
                <a:cubicBezTo>
                  <a:pt x="161" y="380"/>
                  <a:pt x="161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1"/>
                  <a:pt x="160" y="381"/>
                </a:cubicBezTo>
                <a:cubicBezTo>
                  <a:pt x="160" y="382"/>
                  <a:pt x="161" y="383"/>
                  <a:pt x="160" y="384"/>
                </a:cubicBezTo>
                <a:cubicBezTo>
                  <a:pt x="160" y="384"/>
                  <a:pt x="161" y="385"/>
                  <a:pt x="161" y="385"/>
                </a:cubicBezTo>
                <a:cubicBezTo>
                  <a:pt x="161" y="385"/>
                  <a:pt x="161" y="384"/>
                  <a:pt x="161" y="384"/>
                </a:cubicBezTo>
                <a:cubicBezTo>
                  <a:pt x="161" y="383"/>
                  <a:pt x="161" y="382"/>
                  <a:pt x="161" y="381"/>
                </a:cubicBezTo>
                <a:cubicBezTo>
                  <a:pt x="161" y="381"/>
                  <a:pt x="161" y="380"/>
                  <a:pt x="161" y="380"/>
                </a:cubicBezTo>
                <a:close/>
                <a:moveTo>
                  <a:pt x="160" y="374"/>
                </a:move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5"/>
                  <a:pt x="160" y="376"/>
                  <a:pt x="160" y="376"/>
                </a:cubicBezTo>
                <a:cubicBezTo>
                  <a:pt x="160" y="377"/>
                  <a:pt x="160" y="377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1" y="377"/>
                  <a:pt x="160" y="377"/>
                  <a:pt x="160" y="376"/>
                </a:cubicBezTo>
                <a:cubicBezTo>
                  <a:pt x="160" y="376"/>
                  <a:pt x="160" y="375"/>
                  <a:pt x="160" y="374"/>
                </a:cubicBezTo>
                <a:close/>
                <a:moveTo>
                  <a:pt x="161" y="363"/>
                </a:moveTo>
                <a:cubicBezTo>
                  <a:pt x="161" y="364"/>
                  <a:pt x="161" y="364"/>
                  <a:pt x="161" y="365"/>
                </a:cubicBezTo>
                <a:cubicBezTo>
                  <a:pt x="161" y="365"/>
                  <a:pt x="161" y="365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2" y="365"/>
                  <a:pt x="161" y="365"/>
                  <a:pt x="161" y="364"/>
                </a:cubicBezTo>
                <a:cubicBezTo>
                  <a:pt x="161" y="364"/>
                  <a:pt x="161" y="364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lose/>
                <a:moveTo>
                  <a:pt x="161" y="352"/>
                </a:moveTo>
                <a:cubicBezTo>
                  <a:pt x="160" y="354"/>
                  <a:pt x="160" y="355"/>
                  <a:pt x="160" y="357"/>
                </a:cubicBezTo>
                <a:cubicBezTo>
                  <a:pt x="160" y="357"/>
                  <a:pt x="160" y="357"/>
                  <a:pt x="161" y="357"/>
                </a:cubicBezTo>
                <a:cubicBezTo>
                  <a:pt x="161" y="357"/>
                  <a:pt x="161" y="357"/>
                  <a:pt x="161" y="357"/>
                </a:cubicBezTo>
                <a:cubicBezTo>
                  <a:pt x="161" y="355"/>
                  <a:pt x="161" y="354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lose/>
                <a:moveTo>
                  <a:pt x="105" y="291"/>
                </a:moveTo>
                <a:cubicBezTo>
                  <a:pt x="105" y="291"/>
                  <a:pt x="105" y="292"/>
                  <a:pt x="105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1"/>
                  <a:pt x="106" y="291"/>
                </a:cubicBezTo>
                <a:cubicBezTo>
                  <a:pt x="106" y="291"/>
                  <a:pt x="106" y="291"/>
                  <a:pt x="106" y="291"/>
                </a:cubicBezTo>
                <a:cubicBezTo>
                  <a:pt x="106" y="291"/>
                  <a:pt x="106" y="290"/>
                  <a:pt x="106" y="290"/>
                </a:cubicBezTo>
                <a:cubicBezTo>
                  <a:pt x="105" y="290"/>
                  <a:pt x="105" y="290"/>
                  <a:pt x="105" y="291"/>
                </a:cubicBezTo>
                <a:cubicBezTo>
                  <a:pt x="105" y="291"/>
                  <a:pt x="105" y="291"/>
                  <a:pt x="105" y="291"/>
                </a:cubicBezTo>
                <a:close/>
                <a:moveTo>
                  <a:pt x="182" y="550"/>
                </a:moveTo>
                <a:cubicBezTo>
                  <a:pt x="182" y="551"/>
                  <a:pt x="182" y="551"/>
                  <a:pt x="182" y="551"/>
                </a:cubicBezTo>
                <a:cubicBezTo>
                  <a:pt x="182" y="552"/>
                  <a:pt x="183" y="553"/>
                  <a:pt x="182" y="553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5"/>
                  <a:pt x="182" y="556"/>
                  <a:pt x="182" y="557"/>
                </a:cubicBezTo>
                <a:cubicBezTo>
                  <a:pt x="182" y="558"/>
                  <a:pt x="182" y="560"/>
                  <a:pt x="183" y="561"/>
                </a:cubicBezTo>
                <a:cubicBezTo>
                  <a:pt x="183" y="561"/>
                  <a:pt x="183" y="561"/>
                  <a:pt x="184" y="561"/>
                </a:cubicBezTo>
                <a:cubicBezTo>
                  <a:pt x="184" y="561"/>
                  <a:pt x="184" y="560"/>
                  <a:pt x="184" y="560"/>
                </a:cubicBezTo>
                <a:cubicBezTo>
                  <a:pt x="183" y="559"/>
                  <a:pt x="183" y="558"/>
                  <a:pt x="183" y="557"/>
                </a:cubicBezTo>
                <a:cubicBezTo>
                  <a:pt x="183" y="556"/>
                  <a:pt x="183" y="555"/>
                  <a:pt x="183" y="554"/>
                </a:cubicBezTo>
                <a:cubicBezTo>
                  <a:pt x="183" y="553"/>
                  <a:pt x="183" y="552"/>
                  <a:pt x="183" y="551"/>
                </a:cubicBezTo>
                <a:cubicBezTo>
                  <a:pt x="183" y="550"/>
                  <a:pt x="182" y="550"/>
                  <a:pt x="182" y="550"/>
                </a:cubicBezTo>
                <a:cubicBezTo>
                  <a:pt x="182" y="550"/>
                  <a:pt x="182" y="550"/>
                  <a:pt x="182" y="550"/>
                </a:cubicBezTo>
                <a:close/>
                <a:moveTo>
                  <a:pt x="171" y="554"/>
                </a:moveTo>
                <a:cubicBezTo>
                  <a:pt x="172" y="553"/>
                  <a:pt x="172" y="552"/>
                  <a:pt x="171" y="550"/>
                </a:cubicBezTo>
                <a:cubicBezTo>
                  <a:pt x="172" y="548"/>
                  <a:pt x="171" y="546"/>
                  <a:pt x="171" y="544"/>
                </a:cubicBezTo>
                <a:cubicBezTo>
                  <a:pt x="171" y="544"/>
                  <a:pt x="171" y="544"/>
                  <a:pt x="171" y="544"/>
                </a:cubicBezTo>
                <a:cubicBezTo>
                  <a:pt x="171" y="543"/>
                  <a:pt x="171" y="542"/>
                  <a:pt x="171" y="541"/>
                </a:cubicBezTo>
                <a:cubicBezTo>
                  <a:pt x="171" y="540"/>
                  <a:pt x="170" y="539"/>
                  <a:pt x="171" y="538"/>
                </a:cubicBezTo>
                <a:cubicBezTo>
                  <a:pt x="171" y="538"/>
                  <a:pt x="171" y="537"/>
                  <a:pt x="170" y="537"/>
                </a:cubicBezTo>
                <a:cubicBezTo>
                  <a:pt x="170" y="537"/>
                  <a:pt x="170" y="537"/>
                  <a:pt x="170" y="537"/>
                </a:cubicBezTo>
                <a:cubicBezTo>
                  <a:pt x="170" y="537"/>
                  <a:pt x="170" y="538"/>
                  <a:pt x="170" y="538"/>
                </a:cubicBezTo>
                <a:cubicBezTo>
                  <a:pt x="169" y="539"/>
                  <a:pt x="170" y="540"/>
                  <a:pt x="170" y="541"/>
                </a:cubicBezTo>
                <a:cubicBezTo>
                  <a:pt x="170" y="542"/>
                  <a:pt x="170" y="543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69" y="546"/>
                  <a:pt x="172" y="549"/>
                  <a:pt x="169" y="550"/>
                </a:cubicBezTo>
                <a:cubicBezTo>
                  <a:pt x="170" y="551"/>
                  <a:pt x="169" y="552"/>
                  <a:pt x="169" y="553"/>
                </a:cubicBezTo>
                <a:cubicBezTo>
                  <a:pt x="170" y="553"/>
                  <a:pt x="170" y="553"/>
                  <a:pt x="171" y="554"/>
                </a:cubicBezTo>
                <a:cubicBezTo>
                  <a:pt x="171" y="556"/>
                  <a:pt x="171" y="558"/>
                  <a:pt x="171" y="560"/>
                </a:cubicBezTo>
                <a:cubicBezTo>
                  <a:pt x="171" y="561"/>
                  <a:pt x="171" y="563"/>
                  <a:pt x="172" y="565"/>
                </a:cubicBezTo>
                <a:cubicBezTo>
                  <a:pt x="172" y="565"/>
                  <a:pt x="172" y="565"/>
                  <a:pt x="172" y="565"/>
                </a:cubicBezTo>
                <a:cubicBezTo>
                  <a:pt x="173" y="565"/>
                  <a:pt x="173" y="565"/>
                  <a:pt x="173" y="565"/>
                </a:cubicBezTo>
                <a:cubicBezTo>
                  <a:pt x="172" y="563"/>
                  <a:pt x="172" y="561"/>
                  <a:pt x="172" y="560"/>
                </a:cubicBezTo>
                <a:cubicBezTo>
                  <a:pt x="172" y="558"/>
                  <a:pt x="172" y="556"/>
                  <a:pt x="171" y="554"/>
                </a:cubicBezTo>
                <a:close/>
                <a:moveTo>
                  <a:pt x="170" y="536"/>
                </a:moveTo>
                <a:cubicBezTo>
                  <a:pt x="170" y="536"/>
                  <a:pt x="171" y="536"/>
                  <a:pt x="171" y="535"/>
                </a:cubicBezTo>
                <a:cubicBezTo>
                  <a:pt x="171" y="534"/>
                  <a:pt x="171" y="533"/>
                  <a:pt x="170" y="532"/>
                </a:cubicBezTo>
                <a:cubicBezTo>
                  <a:pt x="170" y="532"/>
                  <a:pt x="170" y="532"/>
                  <a:pt x="170" y="532"/>
                </a:cubicBezTo>
                <a:cubicBezTo>
                  <a:pt x="171" y="528"/>
                  <a:pt x="170" y="525"/>
                  <a:pt x="170" y="522"/>
                </a:cubicBezTo>
                <a:cubicBezTo>
                  <a:pt x="168" y="521"/>
                  <a:pt x="170" y="519"/>
                  <a:pt x="169" y="519"/>
                </a:cubicBezTo>
                <a:cubicBezTo>
                  <a:pt x="169" y="519"/>
                  <a:pt x="168" y="519"/>
                  <a:pt x="168" y="519"/>
                </a:cubicBezTo>
                <a:cubicBezTo>
                  <a:pt x="168" y="523"/>
                  <a:pt x="168" y="527"/>
                  <a:pt x="168" y="530"/>
                </a:cubicBezTo>
                <a:cubicBezTo>
                  <a:pt x="170" y="530"/>
                  <a:pt x="169" y="531"/>
                  <a:pt x="170" y="532"/>
                </a:cubicBezTo>
                <a:cubicBezTo>
                  <a:pt x="170" y="533"/>
                  <a:pt x="170" y="534"/>
                  <a:pt x="170" y="535"/>
                </a:cubicBezTo>
                <a:cubicBezTo>
                  <a:pt x="170" y="535"/>
                  <a:pt x="170" y="536"/>
                  <a:pt x="170" y="53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905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796922" y="1129904"/>
            <a:ext cx="5918312" cy="27284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材料一  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华人在上海创办了六家丝厂，资本总额120万元，而同一时期法国商人在上海开办的宝昌丝厂一家就有资本110万元，接近上海六家华商丝厂资本的总和。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材料二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　发昌机器厂制造小火轮时虽然“俱用华人”，但是自身的技术力量还很薄弱，“发动机系英国制造”，到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</a:rPr>
              <a:t>80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年代，受外商企业的排挤，发昌机器厂日趋衰落，后来它被英商在上海开办的耶松船厂吞并。</a:t>
            </a:r>
            <a:endParaRPr lang="en-US" altLang="zh-CN" sz="1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  ——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rPr>
              <a:t>以上材料均摘自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《</a:t>
            </a:r>
            <a:r>
              <a:rPr lang="zh-CN" altLang="en-US" sz="1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中国近代现代史资料选编</a:t>
            </a:r>
            <a:r>
              <a:rPr lang="en-US" altLang="zh-CN" sz="18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》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3616" y="4344692"/>
            <a:ext cx="5714454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资金少，规模小，技术差，</a:t>
            </a:r>
            <a:r>
              <a:rPr lang="zh-CN" altLang="zh-CN" sz="2400" b="1" dirty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总体</a:t>
            </a:r>
            <a:r>
              <a:rPr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比较</a:t>
            </a:r>
            <a:r>
              <a:rPr lang="zh-CN" altLang="zh-CN" sz="2400" b="1" dirty="0" smtClean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落后</a:t>
            </a:r>
            <a:r>
              <a:rPr lang="zh-CN" altLang="en-US" sz="2400" b="1" dirty="0" smtClean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33616" y="3858343"/>
            <a:ext cx="567847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据材料，分析中国民族工业的发展特点。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https://so1.360tres.com/dr/270_500_/t013fded0cdbe758d34.jpg?size=550x33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1" y="1854924"/>
            <a:ext cx="2575759" cy="1574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4521" t="3710" r="4877" b="4097"/>
          <a:stretch>
            <a:fillRect/>
          </a:stretch>
        </p:blipFill>
        <p:spPr>
          <a:xfrm>
            <a:off x="1084521" y="1594884"/>
            <a:ext cx="2256472" cy="2942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9" name="标题 1"/>
          <p:cNvSpPr txBox="1"/>
          <p:nvPr>
            <p:custDataLst>
              <p:tags r:id="rId3"/>
            </p:custDataLst>
          </p:nvPr>
        </p:nvSpPr>
        <p:spPr>
          <a:xfrm>
            <a:off x="0" y="179785"/>
            <a:ext cx="1771650" cy="515540"/>
          </a:xfrm>
          <a:prstGeom prst="rect">
            <a:avLst/>
          </a:prstGeom>
          <a:solidFill>
            <a:srgbClr val="015668"/>
          </a:solidFill>
          <a:ln w="9525">
            <a:noFill/>
          </a:ln>
        </p:spPr>
        <p:txBody>
          <a:bodyPr lIns="68580" tIns="34290" rIns="68580" bIns="3429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  <a:endParaRPr lang="zh-CN" altLang="en-US" sz="27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68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41860" y="0"/>
            <a:ext cx="1131094" cy="1129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Freeform 188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5400000" flipV="1">
            <a:off x="5738814" y="-1784746"/>
            <a:ext cx="34528" cy="5762625"/>
          </a:xfrm>
          <a:custGeom>
            <a:avLst/>
            <a:gdLst/>
            <a:ahLst/>
            <a:cxnLst>
              <a:cxn ang="0">
                <a:pos x="17067" y="4795536"/>
              </a:cxn>
              <a:cxn ang="0">
                <a:pos x="21925" y="3727101"/>
              </a:cxn>
              <a:cxn ang="0">
                <a:pos x="22548" y="3242577"/>
              </a:cxn>
              <a:cxn ang="0">
                <a:pos x="19932" y="1751737"/>
              </a:cxn>
              <a:cxn ang="0">
                <a:pos x="16818" y="5994420"/>
              </a:cxn>
              <a:cxn ang="0">
                <a:pos x="17191" y="5404296"/>
              </a:cxn>
              <a:cxn ang="0">
                <a:pos x="17440" y="4994315"/>
              </a:cxn>
              <a:cxn ang="0">
                <a:pos x="18686" y="4807960"/>
              </a:cxn>
              <a:cxn ang="0">
                <a:pos x="20181" y="6025479"/>
              </a:cxn>
              <a:cxn ang="0">
                <a:pos x="17067" y="5130975"/>
              </a:cxn>
              <a:cxn ang="0">
                <a:pos x="24168" y="4907349"/>
              </a:cxn>
              <a:cxn ang="0">
                <a:pos x="22922" y="3522110"/>
              </a:cxn>
              <a:cxn ang="0">
                <a:pos x="18188" y="7311329"/>
              </a:cxn>
              <a:cxn ang="0">
                <a:pos x="14700" y="6621815"/>
              </a:cxn>
              <a:cxn ang="0">
                <a:pos x="16195" y="4441462"/>
              </a:cxn>
              <a:cxn ang="0">
                <a:pos x="22050" y="3696041"/>
              </a:cxn>
              <a:cxn ang="0">
                <a:pos x="20555" y="2888503"/>
              </a:cxn>
              <a:cxn ang="0">
                <a:pos x="22423" y="4646452"/>
              </a:cxn>
              <a:cxn ang="0">
                <a:pos x="23545" y="5453990"/>
              </a:cxn>
              <a:cxn ang="0">
                <a:pos x="23669" y="6603180"/>
              </a:cxn>
              <a:cxn ang="0">
                <a:pos x="24292" y="6025479"/>
              </a:cxn>
              <a:cxn ang="0">
                <a:pos x="24417" y="5267635"/>
              </a:cxn>
              <a:cxn ang="0">
                <a:pos x="24168" y="7124974"/>
              </a:cxn>
              <a:cxn ang="0">
                <a:pos x="21925" y="4627817"/>
              </a:cxn>
              <a:cxn ang="0">
                <a:pos x="23296" y="5627922"/>
              </a:cxn>
              <a:cxn ang="0">
                <a:pos x="23296" y="5690040"/>
              </a:cxn>
              <a:cxn ang="0">
                <a:pos x="23420" y="5503685"/>
              </a:cxn>
              <a:cxn ang="0">
                <a:pos x="23171" y="5224153"/>
              </a:cxn>
              <a:cxn ang="0">
                <a:pos x="23171" y="5261424"/>
              </a:cxn>
              <a:cxn ang="0">
                <a:pos x="5730" y="223626"/>
              </a:cxn>
              <a:cxn ang="0">
                <a:pos x="8097" y="68330"/>
              </a:cxn>
              <a:cxn ang="0">
                <a:pos x="10963" y="764056"/>
              </a:cxn>
              <a:cxn ang="0">
                <a:pos x="12084" y="1192672"/>
              </a:cxn>
              <a:cxn ang="0">
                <a:pos x="14451" y="3223942"/>
              </a:cxn>
              <a:cxn ang="0">
                <a:pos x="16070" y="5460202"/>
              </a:cxn>
              <a:cxn ang="0">
                <a:pos x="15821" y="6994525"/>
              </a:cxn>
              <a:cxn ang="0">
                <a:pos x="14202" y="7006949"/>
              </a:cxn>
              <a:cxn ang="0">
                <a:pos x="14949" y="6118657"/>
              </a:cxn>
              <a:cxn ang="0">
                <a:pos x="13080" y="7174669"/>
              </a:cxn>
              <a:cxn ang="0">
                <a:pos x="5606" y="7280270"/>
              </a:cxn>
              <a:cxn ang="0">
                <a:pos x="2242" y="6242893"/>
              </a:cxn>
              <a:cxn ang="0">
                <a:pos x="997" y="3602864"/>
              </a:cxn>
              <a:cxn ang="0">
                <a:pos x="747" y="1118130"/>
              </a:cxn>
              <a:cxn ang="0">
                <a:pos x="16070" y="5429143"/>
              </a:cxn>
              <a:cxn ang="0">
                <a:pos x="14575" y="6634239"/>
              </a:cxn>
              <a:cxn ang="0">
                <a:pos x="19932" y="5056433"/>
              </a:cxn>
              <a:cxn ang="0">
                <a:pos x="23918" y="4758265"/>
              </a:cxn>
              <a:cxn ang="0">
                <a:pos x="23918" y="4752053"/>
              </a:cxn>
              <a:cxn ang="0">
                <a:pos x="22548" y="4528427"/>
              </a:cxn>
              <a:cxn ang="0">
                <a:pos x="17939" y="4584334"/>
              </a:cxn>
              <a:cxn ang="0">
                <a:pos x="23420" y="4242683"/>
              </a:cxn>
              <a:cxn ang="0">
                <a:pos x="23420" y="4118446"/>
              </a:cxn>
              <a:cxn ang="0">
                <a:pos x="21178" y="3553169"/>
              </a:cxn>
              <a:cxn ang="0">
                <a:pos x="21676" y="3689830"/>
              </a:cxn>
              <a:cxn ang="0">
                <a:pos x="22174" y="3764372"/>
              </a:cxn>
              <a:cxn ang="0">
                <a:pos x="15696" y="3671194"/>
              </a:cxn>
              <a:cxn ang="0">
                <a:pos x="21178" y="3205306"/>
              </a:cxn>
              <a:cxn ang="0">
                <a:pos x="21427" y="2975469"/>
              </a:cxn>
              <a:cxn ang="0">
                <a:pos x="20679" y="2956833"/>
              </a:cxn>
              <a:cxn ang="0">
                <a:pos x="22299" y="2838808"/>
              </a:cxn>
              <a:cxn ang="0">
                <a:pos x="20057" y="2403980"/>
              </a:cxn>
              <a:cxn ang="0">
                <a:pos x="13205" y="1807644"/>
              </a:cxn>
              <a:cxn ang="0">
                <a:pos x="21178" y="3323331"/>
              </a:cxn>
            </a:cxnLst>
            <a:rect l="l" t="t" r="r" b="b"/>
            <a:pathLst>
              <a:path w="367" h="1237">
                <a:moveTo>
                  <a:pt x="127" y="1235"/>
                </a:moveTo>
                <a:cubicBezTo>
                  <a:pt x="128" y="1234"/>
                  <a:pt x="129" y="1233"/>
                  <a:pt x="130" y="1233"/>
                </a:cubicBezTo>
                <a:cubicBezTo>
                  <a:pt x="131" y="1235"/>
                  <a:pt x="131" y="1236"/>
                  <a:pt x="129" y="1237"/>
                </a:cubicBezTo>
                <a:cubicBezTo>
                  <a:pt x="128" y="1237"/>
                  <a:pt x="127" y="1236"/>
                  <a:pt x="127" y="1235"/>
                </a:cubicBezTo>
                <a:close/>
                <a:moveTo>
                  <a:pt x="114" y="1175"/>
                </a:moveTo>
                <a:cubicBezTo>
                  <a:pt x="114" y="1174"/>
                  <a:pt x="114" y="1173"/>
                  <a:pt x="114" y="1174"/>
                </a:cubicBezTo>
                <a:cubicBezTo>
                  <a:pt x="114" y="1174"/>
                  <a:pt x="114" y="1175"/>
                  <a:pt x="114" y="1175"/>
                </a:cubicBezTo>
                <a:close/>
                <a:moveTo>
                  <a:pt x="171" y="1112"/>
                </a:moveTo>
                <a:cubicBezTo>
                  <a:pt x="173" y="1112"/>
                  <a:pt x="174" y="1110"/>
                  <a:pt x="173" y="1108"/>
                </a:cubicBezTo>
                <a:cubicBezTo>
                  <a:pt x="172" y="1109"/>
                  <a:pt x="171" y="1108"/>
                  <a:pt x="170" y="1109"/>
                </a:cubicBezTo>
                <a:cubicBezTo>
                  <a:pt x="169" y="1110"/>
                  <a:pt x="169" y="1112"/>
                  <a:pt x="171" y="1112"/>
                </a:cubicBezTo>
                <a:close/>
                <a:moveTo>
                  <a:pt x="192" y="1070"/>
                </a:moveTo>
                <a:cubicBezTo>
                  <a:pt x="192" y="1070"/>
                  <a:pt x="191" y="1069"/>
                  <a:pt x="191" y="1070"/>
                </a:cubicBezTo>
                <a:cubicBezTo>
                  <a:pt x="191" y="1070"/>
                  <a:pt x="191" y="1071"/>
                  <a:pt x="192" y="1070"/>
                </a:cubicBezTo>
                <a:close/>
                <a:moveTo>
                  <a:pt x="252" y="996"/>
                </a:moveTo>
                <a:cubicBezTo>
                  <a:pt x="252" y="995"/>
                  <a:pt x="252" y="995"/>
                  <a:pt x="251" y="995"/>
                </a:cubicBezTo>
                <a:cubicBezTo>
                  <a:pt x="251" y="995"/>
                  <a:pt x="251" y="996"/>
                  <a:pt x="252" y="996"/>
                </a:cubicBezTo>
                <a:close/>
                <a:moveTo>
                  <a:pt x="251" y="994"/>
                </a:moveTo>
                <a:cubicBezTo>
                  <a:pt x="252" y="994"/>
                  <a:pt x="252" y="993"/>
                  <a:pt x="251" y="993"/>
                </a:cubicBezTo>
                <a:cubicBezTo>
                  <a:pt x="252" y="994"/>
                  <a:pt x="251" y="994"/>
                  <a:pt x="251" y="994"/>
                </a:cubicBezTo>
                <a:close/>
                <a:moveTo>
                  <a:pt x="253" y="992"/>
                </a:moveTo>
                <a:cubicBezTo>
                  <a:pt x="253" y="992"/>
                  <a:pt x="253" y="991"/>
                  <a:pt x="253" y="991"/>
                </a:cubicBezTo>
                <a:cubicBezTo>
                  <a:pt x="253" y="991"/>
                  <a:pt x="252" y="991"/>
                  <a:pt x="252" y="991"/>
                </a:cubicBezTo>
                <a:cubicBezTo>
                  <a:pt x="252" y="991"/>
                  <a:pt x="252" y="992"/>
                  <a:pt x="253" y="992"/>
                </a:cubicBezTo>
                <a:close/>
                <a:moveTo>
                  <a:pt x="118" y="1056"/>
                </a:moveTo>
                <a:cubicBezTo>
                  <a:pt x="118" y="1056"/>
                  <a:pt x="118" y="1055"/>
                  <a:pt x="118" y="1055"/>
                </a:cubicBezTo>
                <a:cubicBezTo>
                  <a:pt x="117" y="1055"/>
                  <a:pt x="117" y="1056"/>
                  <a:pt x="118" y="1056"/>
                </a:cubicBezTo>
                <a:close/>
                <a:moveTo>
                  <a:pt x="118" y="1051"/>
                </a:moveTo>
                <a:cubicBezTo>
                  <a:pt x="117" y="1051"/>
                  <a:pt x="117" y="1052"/>
                  <a:pt x="118" y="1052"/>
                </a:cubicBezTo>
                <a:cubicBezTo>
                  <a:pt x="117" y="1052"/>
                  <a:pt x="119" y="1051"/>
                  <a:pt x="118" y="1051"/>
                </a:cubicBezTo>
                <a:close/>
                <a:moveTo>
                  <a:pt x="162" y="920"/>
                </a:moveTo>
                <a:cubicBezTo>
                  <a:pt x="162" y="920"/>
                  <a:pt x="162" y="919"/>
                  <a:pt x="162" y="919"/>
                </a:cubicBezTo>
                <a:cubicBezTo>
                  <a:pt x="162" y="920"/>
                  <a:pt x="162" y="920"/>
                  <a:pt x="162" y="920"/>
                </a:cubicBezTo>
                <a:close/>
                <a:moveTo>
                  <a:pt x="186" y="882"/>
                </a:moveTo>
                <a:cubicBezTo>
                  <a:pt x="187" y="881"/>
                  <a:pt x="187" y="881"/>
                  <a:pt x="186" y="880"/>
                </a:cubicBezTo>
                <a:cubicBezTo>
                  <a:pt x="186" y="881"/>
                  <a:pt x="186" y="881"/>
                  <a:pt x="186" y="882"/>
                </a:cubicBezTo>
                <a:close/>
                <a:moveTo>
                  <a:pt x="194" y="805"/>
                </a:moveTo>
                <a:cubicBezTo>
                  <a:pt x="194" y="805"/>
                  <a:pt x="194" y="805"/>
                  <a:pt x="193" y="804"/>
                </a:cubicBezTo>
                <a:cubicBezTo>
                  <a:pt x="193" y="805"/>
                  <a:pt x="193" y="805"/>
                  <a:pt x="193" y="805"/>
                </a:cubicBezTo>
                <a:cubicBezTo>
                  <a:pt x="193" y="805"/>
                  <a:pt x="193" y="805"/>
                  <a:pt x="194" y="805"/>
                </a:cubicBezTo>
                <a:close/>
                <a:moveTo>
                  <a:pt x="194" y="802"/>
                </a:moveTo>
                <a:cubicBezTo>
                  <a:pt x="193" y="802"/>
                  <a:pt x="193" y="801"/>
                  <a:pt x="193" y="801"/>
                </a:cubicBezTo>
                <a:cubicBezTo>
                  <a:pt x="193" y="801"/>
                  <a:pt x="193" y="802"/>
                  <a:pt x="194" y="802"/>
                </a:cubicBezTo>
                <a:close/>
                <a:moveTo>
                  <a:pt x="155" y="769"/>
                </a:moveTo>
                <a:cubicBezTo>
                  <a:pt x="154" y="769"/>
                  <a:pt x="154" y="770"/>
                  <a:pt x="155" y="770"/>
                </a:cubicBezTo>
                <a:cubicBezTo>
                  <a:pt x="154" y="769"/>
                  <a:pt x="155" y="769"/>
                  <a:pt x="155" y="769"/>
                </a:cubicBezTo>
                <a:close/>
                <a:moveTo>
                  <a:pt x="137" y="772"/>
                </a:moveTo>
                <a:cubicBezTo>
                  <a:pt x="138" y="771"/>
                  <a:pt x="137" y="771"/>
                  <a:pt x="137" y="771"/>
                </a:cubicBezTo>
                <a:cubicBezTo>
                  <a:pt x="136" y="771"/>
                  <a:pt x="136" y="771"/>
                  <a:pt x="137" y="772"/>
                </a:cubicBezTo>
                <a:close/>
                <a:moveTo>
                  <a:pt x="137" y="752"/>
                </a:moveTo>
                <a:cubicBezTo>
                  <a:pt x="137" y="751"/>
                  <a:pt x="137" y="751"/>
                  <a:pt x="137" y="751"/>
                </a:cubicBezTo>
                <a:cubicBezTo>
                  <a:pt x="137" y="751"/>
                  <a:pt x="137" y="752"/>
                  <a:pt x="137" y="752"/>
                </a:cubicBezTo>
                <a:close/>
                <a:moveTo>
                  <a:pt x="180" y="707"/>
                </a:moveTo>
                <a:cubicBezTo>
                  <a:pt x="180" y="708"/>
                  <a:pt x="180" y="708"/>
                  <a:pt x="181" y="707"/>
                </a:cubicBezTo>
                <a:cubicBezTo>
                  <a:pt x="180" y="706"/>
                  <a:pt x="180" y="707"/>
                  <a:pt x="180" y="707"/>
                </a:cubicBezTo>
                <a:close/>
                <a:moveTo>
                  <a:pt x="147" y="737"/>
                </a:moveTo>
                <a:cubicBezTo>
                  <a:pt x="147" y="737"/>
                  <a:pt x="147" y="736"/>
                  <a:pt x="147" y="736"/>
                </a:cubicBezTo>
                <a:cubicBezTo>
                  <a:pt x="147" y="736"/>
                  <a:pt x="147" y="736"/>
                  <a:pt x="147" y="736"/>
                </a:cubicBezTo>
                <a:cubicBezTo>
                  <a:pt x="147" y="736"/>
                  <a:pt x="147" y="737"/>
                  <a:pt x="147" y="737"/>
                </a:cubicBezTo>
                <a:close/>
                <a:moveTo>
                  <a:pt x="140" y="740"/>
                </a:moveTo>
                <a:cubicBezTo>
                  <a:pt x="140" y="740"/>
                  <a:pt x="140" y="742"/>
                  <a:pt x="141" y="741"/>
                </a:cubicBezTo>
                <a:cubicBezTo>
                  <a:pt x="140" y="740"/>
                  <a:pt x="141" y="740"/>
                  <a:pt x="140" y="740"/>
                </a:cubicBezTo>
                <a:close/>
                <a:moveTo>
                  <a:pt x="139" y="723"/>
                </a:moveTo>
                <a:cubicBezTo>
                  <a:pt x="139" y="724"/>
                  <a:pt x="139" y="724"/>
                  <a:pt x="139" y="724"/>
                </a:cubicBezTo>
                <a:cubicBezTo>
                  <a:pt x="139" y="724"/>
                  <a:pt x="139" y="725"/>
                  <a:pt x="139" y="725"/>
                </a:cubicBezTo>
                <a:cubicBezTo>
                  <a:pt x="139" y="724"/>
                  <a:pt x="139" y="723"/>
                  <a:pt x="139" y="723"/>
                </a:cubicBezTo>
                <a:close/>
                <a:moveTo>
                  <a:pt x="181" y="680"/>
                </a:move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1" y="678"/>
                  <a:pt x="181" y="678"/>
                </a:cubicBez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0" y="680"/>
                  <a:pt x="181" y="680"/>
                </a:cubicBezTo>
                <a:close/>
                <a:moveTo>
                  <a:pt x="139" y="715"/>
                </a:moveTo>
                <a:cubicBezTo>
                  <a:pt x="138" y="716"/>
                  <a:pt x="138" y="716"/>
                  <a:pt x="138" y="717"/>
                </a:cubicBezTo>
                <a:cubicBezTo>
                  <a:pt x="139" y="716"/>
                  <a:pt x="139" y="716"/>
                  <a:pt x="139" y="715"/>
                </a:cubicBezTo>
                <a:close/>
                <a:moveTo>
                  <a:pt x="138" y="706"/>
                </a:moveTo>
                <a:cubicBezTo>
                  <a:pt x="137" y="706"/>
                  <a:pt x="137" y="708"/>
                  <a:pt x="138" y="707"/>
                </a:cubicBezTo>
                <a:cubicBezTo>
                  <a:pt x="138" y="707"/>
                  <a:pt x="138" y="707"/>
                  <a:pt x="138" y="706"/>
                </a:cubicBezTo>
                <a:close/>
                <a:moveTo>
                  <a:pt x="186" y="639"/>
                </a:moveTo>
                <a:cubicBezTo>
                  <a:pt x="187" y="640"/>
                  <a:pt x="187" y="639"/>
                  <a:pt x="187" y="640"/>
                </a:cubicBezTo>
                <a:cubicBezTo>
                  <a:pt x="187" y="640"/>
                  <a:pt x="188" y="640"/>
                  <a:pt x="188" y="640"/>
                </a:cubicBezTo>
                <a:cubicBezTo>
                  <a:pt x="187" y="639"/>
                  <a:pt x="187" y="638"/>
                  <a:pt x="187" y="638"/>
                </a:cubicBezTo>
                <a:cubicBezTo>
                  <a:pt x="187" y="639"/>
                  <a:pt x="186" y="639"/>
                  <a:pt x="186" y="639"/>
                </a:cubicBezTo>
                <a:close/>
                <a:moveTo>
                  <a:pt x="176" y="643"/>
                </a:moveTo>
                <a:cubicBezTo>
                  <a:pt x="175" y="643"/>
                  <a:pt x="176" y="644"/>
                  <a:pt x="175" y="644"/>
                </a:cubicBezTo>
                <a:cubicBezTo>
                  <a:pt x="176" y="644"/>
                  <a:pt x="176" y="643"/>
                  <a:pt x="176" y="643"/>
                </a:cubicBezTo>
                <a:close/>
                <a:moveTo>
                  <a:pt x="186" y="621"/>
                </a:moveTo>
                <a:cubicBezTo>
                  <a:pt x="186" y="621"/>
                  <a:pt x="186" y="621"/>
                  <a:pt x="186" y="621"/>
                </a:cubicBezTo>
                <a:cubicBezTo>
                  <a:pt x="186" y="621"/>
                  <a:pt x="187" y="620"/>
                  <a:pt x="186" y="620"/>
                </a:cubicBezTo>
                <a:cubicBezTo>
                  <a:pt x="186" y="620"/>
                  <a:pt x="185" y="621"/>
                  <a:pt x="186" y="621"/>
                </a:cubicBezTo>
                <a:cubicBezTo>
                  <a:pt x="186" y="622"/>
                  <a:pt x="186" y="621"/>
                  <a:pt x="186" y="621"/>
                </a:cubicBezTo>
                <a:close/>
                <a:moveTo>
                  <a:pt x="185" y="599"/>
                </a:moveTo>
                <a:cubicBezTo>
                  <a:pt x="185" y="599"/>
                  <a:pt x="184" y="600"/>
                  <a:pt x="185" y="600"/>
                </a:cubicBezTo>
                <a:cubicBezTo>
                  <a:pt x="186" y="600"/>
                  <a:pt x="185" y="599"/>
                  <a:pt x="185" y="598"/>
                </a:cubicBezTo>
                <a:cubicBezTo>
                  <a:pt x="185" y="598"/>
                  <a:pt x="184" y="598"/>
                  <a:pt x="185" y="599"/>
                </a:cubicBezTo>
                <a:close/>
                <a:moveTo>
                  <a:pt x="128" y="650"/>
                </a:moveTo>
                <a:cubicBezTo>
                  <a:pt x="129" y="649"/>
                  <a:pt x="129" y="648"/>
                  <a:pt x="128" y="647"/>
                </a:cubicBezTo>
                <a:cubicBezTo>
                  <a:pt x="127" y="648"/>
                  <a:pt x="128" y="649"/>
                  <a:pt x="128" y="650"/>
                </a:cubicBezTo>
                <a:close/>
                <a:moveTo>
                  <a:pt x="176" y="600"/>
                </a:moveTo>
                <a:cubicBezTo>
                  <a:pt x="177" y="600"/>
                  <a:pt x="177" y="598"/>
                  <a:pt x="176" y="599"/>
                </a:cubicBezTo>
                <a:cubicBezTo>
                  <a:pt x="177" y="599"/>
                  <a:pt x="176" y="599"/>
                  <a:pt x="176" y="600"/>
                </a:cubicBezTo>
                <a:close/>
                <a:moveTo>
                  <a:pt x="128" y="641"/>
                </a:moveTo>
                <a:cubicBezTo>
                  <a:pt x="128" y="642"/>
                  <a:pt x="128" y="642"/>
                  <a:pt x="128" y="642"/>
                </a:cubicBezTo>
                <a:cubicBezTo>
                  <a:pt x="128" y="642"/>
                  <a:pt x="128" y="642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lose/>
                <a:moveTo>
                  <a:pt x="127" y="620"/>
                </a:moveTo>
                <a:cubicBezTo>
                  <a:pt x="127" y="620"/>
                  <a:pt x="127" y="621"/>
                  <a:pt x="127" y="621"/>
                </a:cubicBezTo>
                <a:cubicBezTo>
                  <a:pt x="127" y="620"/>
                  <a:pt x="127" y="620"/>
                  <a:pt x="127" y="620"/>
                </a:cubicBezTo>
                <a:close/>
                <a:moveTo>
                  <a:pt x="183" y="563"/>
                </a:moveTo>
                <a:cubicBezTo>
                  <a:pt x="183" y="563"/>
                  <a:pt x="183" y="563"/>
                  <a:pt x="183" y="563"/>
                </a:cubicBezTo>
                <a:cubicBezTo>
                  <a:pt x="183" y="563"/>
                  <a:pt x="183" y="564"/>
                  <a:pt x="183" y="563"/>
                </a:cubicBezTo>
                <a:close/>
                <a:moveTo>
                  <a:pt x="183" y="549"/>
                </a:moveTo>
                <a:cubicBezTo>
                  <a:pt x="183" y="549"/>
                  <a:pt x="183" y="548"/>
                  <a:pt x="183" y="548"/>
                </a:cubicBezTo>
                <a:cubicBezTo>
                  <a:pt x="183" y="549"/>
                  <a:pt x="182" y="549"/>
                  <a:pt x="182" y="549"/>
                </a:cubicBezTo>
                <a:cubicBezTo>
                  <a:pt x="182" y="549"/>
                  <a:pt x="183" y="549"/>
                  <a:pt x="183" y="549"/>
                </a:cubicBezTo>
                <a:close/>
                <a:moveTo>
                  <a:pt x="181" y="520"/>
                </a:moveTo>
                <a:cubicBezTo>
                  <a:pt x="181" y="521"/>
                  <a:pt x="181" y="522"/>
                  <a:pt x="181" y="522"/>
                </a:cubicBezTo>
                <a:cubicBezTo>
                  <a:pt x="180" y="522"/>
                  <a:pt x="180" y="523"/>
                  <a:pt x="180" y="523"/>
                </a:cubicBezTo>
                <a:cubicBezTo>
                  <a:pt x="181" y="526"/>
                  <a:pt x="179" y="528"/>
                  <a:pt x="182" y="530"/>
                </a:cubicBezTo>
                <a:cubicBezTo>
                  <a:pt x="181" y="531"/>
                  <a:pt x="181" y="533"/>
                  <a:pt x="181" y="534"/>
                </a:cubicBezTo>
                <a:cubicBezTo>
                  <a:pt x="181" y="534"/>
                  <a:pt x="181" y="535"/>
                  <a:pt x="181" y="535"/>
                </a:cubicBezTo>
                <a:cubicBezTo>
                  <a:pt x="181" y="535"/>
                  <a:pt x="181" y="536"/>
                  <a:pt x="181" y="536"/>
                </a:cubicBezTo>
                <a:cubicBezTo>
                  <a:pt x="181" y="537"/>
                  <a:pt x="182" y="537"/>
                  <a:pt x="181" y="537"/>
                </a:cubicBezTo>
                <a:cubicBezTo>
                  <a:pt x="182" y="539"/>
                  <a:pt x="179" y="541"/>
                  <a:pt x="182" y="543"/>
                </a:cubicBezTo>
                <a:cubicBezTo>
                  <a:pt x="182" y="543"/>
                  <a:pt x="182" y="543"/>
                  <a:pt x="182" y="543"/>
                </a:cubicBezTo>
                <a:cubicBezTo>
                  <a:pt x="182" y="544"/>
                  <a:pt x="182" y="544"/>
                  <a:pt x="182" y="544"/>
                </a:cubicBezTo>
                <a:cubicBezTo>
                  <a:pt x="181" y="544"/>
                  <a:pt x="181" y="544"/>
                  <a:pt x="181" y="544"/>
                </a:cubicBezTo>
                <a:cubicBezTo>
                  <a:pt x="182" y="544"/>
                  <a:pt x="181" y="545"/>
                  <a:pt x="182" y="545"/>
                </a:cubicBezTo>
                <a:cubicBezTo>
                  <a:pt x="182" y="545"/>
                  <a:pt x="182" y="545"/>
                  <a:pt x="182" y="545"/>
                </a:cubicBezTo>
                <a:cubicBezTo>
                  <a:pt x="182" y="545"/>
                  <a:pt x="182" y="546"/>
                  <a:pt x="182" y="546"/>
                </a:cubicBezTo>
                <a:cubicBezTo>
                  <a:pt x="182" y="546"/>
                  <a:pt x="181" y="547"/>
                  <a:pt x="182" y="547"/>
                </a:cubicBezTo>
                <a:cubicBezTo>
                  <a:pt x="182" y="547"/>
                  <a:pt x="182" y="548"/>
                  <a:pt x="182" y="548"/>
                </a:cubicBezTo>
                <a:cubicBezTo>
                  <a:pt x="182" y="547"/>
                  <a:pt x="182" y="547"/>
                  <a:pt x="182" y="547"/>
                </a:cubicBezTo>
                <a:cubicBezTo>
                  <a:pt x="182" y="547"/>
                  <a:pt x="182" y="546"/>
                  <a:pt x="182" y="546"/>
                </a:cubicBezTo>
                <a:cubicBezTo>
                  <a:pt x="182" y="546"/>
                  <a:pt x="182" y="546"/>
                  <a:pt x="182" y="546"/>
                </a:cubicBezTo>
                <a:cubicBezTo>
                  <a:pt x="183" y="545"/>
                  <a:pt x="183" y="544"/>
                  <a:pt x="183" y="544"/>
                </a:cubicBezTo>
                <a:cubicBezTo>
                  <a:pt x="183" y="544"/>
                  <a:pt x="183" y="544"/>
                  <a:pt x="183" y="544"/>
                </a:cubicBezTo>
                <a:cubicBezTo>
                  <a:pt x="183" y="543"/>
                  <a:pt x="183" y="543"/>
                  <a:pt x="183" y="542"/>
                </a:cubicBezTo>
                <a:cubicBezTo>
                  <a:pt x="183" y="542"/>
                  <a:pt x="183" y="542"/>
                  <a:pt x="183" y="542"/>
                </a:cubicBezTo>
                <a:cubicBezTo>
                  <a:pt x="183" y="542"/>
                  <a:pt x="183" y="541"/>
                  <a:pt x="183" y="540"/>
                </a:cubicBezTo>
                <a:cubicBezTo>
                  <a:pt x="183" y="539"/>
                  <a:pt x="183" y="539"/>
                  <a:pt x="183" y="538"/>
                </a:cubicBezTo>
                <a:cubicBezTo>
                  <a:pt x="183" y="538"/>
                  <a:pt x="183" y="538"/>
                  <a:pt x="183" y="537"/>
                </a:cubicBezTo>
                <a:cubicBezTo>
                  <a:pt x="183" y="536"/>
                  <a:pt x="182" y="534"/>
                  <a:pt x="183" y="534"/>
                </a:cubicBezTo>
                <a:cubicBezTo>
                  <a:pt x="182" y="534"/>
                  <a:pt x="183" y="534"/>
                  <a:pt x="182" y="533"/>
                </a:cubicBezTo>
                <a:cubicBezTo>
                  <a:pt x="183" y="530"/>
                  <a:pt x="181" y="526"/>
                  <a:pt x="182" y="523"/>
                </a:cubicBezTo>
                <a:cubicBezTo>
                  <a:pt x="182" y="523"/>
                  <a:pt x="182" y="523"/>
                  <a:pt x="182" y="522"/>
                </a:cubicBezTo>
                <a:cubicBezTo>
                  <a:pt x="181" y="522"/>
                  <a:pt x="181" y="522"/>
                  <a:pt x="181" y="522"/>
                </a:cubicBezTo>
                <a:cubicBezTo>
                  <a:pt x="182" y="522"/>
                  <a:pt x="182" y="521"/>
                  <a:pt x="181" y="520"/>
                </a:cubicBezTo>
                <a:cubicBezTo>
                  <a:pt x="181" y="520"/>
                  <a:pt x="181" y="520"/>
                  <a:pt x="181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182" y="519"/>
                  <a:pt x="181" y="518"/>
                  <a:pt x="181" y="517"/>
                </a:cubicBezTo>
                <a:cubicBezTo>
                  <a:pt x="180" y="518"/>
                  <a:pt x="180" y="519"/>
                  <a:pt x="180" y="520"/>
                </a:cubicBezTo>
                <a:cubicBezTo>
                  <a:pt x="181" y="520"/>
                  <a:pt x="181" y="520"/>
                  <a:pt x="181" y="520"/>
                </a:cubicBezTo>
                <a:close/>
                <a:moveTo>
                  <a:pt x="183" y="547"/>
                </a:moveTo>
                <a:cubicBezTo>
                  <a:pt x="183" y="547"/>
                  <a:pt x="183" y="546"/>
                  <a:pt x="183" y="546"/>
                </a:cubicBezTo>
                <a:cubicBezTo>
                  <a:pt x="183" y="546"/>
                  <a:pt x="183" y="546"/>
                  <a:pt x="182" y="547"/>
                </a:cubicBezTo>
                <a:cubicBezTo>
                  <a:pt x="183" y="547"/>
                  <a:pt x="183" y="547"/>
                  <a:pt x="183" y="547"/>
                </a:cubicBezTo>
                <a:close/>
                <a:moveTo>
                  <a:pt x="174" y="537"/>
                </a:moveTo>
                <a:cubicBezTo>
                  <a:pt x="174" y="537"/>
                  <a:pt x="175" y="536"/>
                  <a:pt x="174" y="536"/>
                </a:cubicBezTo>
                <a:cubicBezTo>
                  <a:pt x="173" y="536"/>
                  <a:pt x="174" y="538"/>
                  <a:pt x="174" y="537"/>
                </a:cubicBezTo>
                <a:close/>
                <a:moveTo>
                  <a:pt x="174" y="534"/>
                </a:moveTo>
                <a:cubicBezTo>
                  <a:pt x="174" y="534"/>
                  <a:pt x="174" y="535"/>
                  <a:pt x="174" y="535"/>
                </a:cubicBezTo>
                <a:cubicBezTo>
                  <a:pt x="174" y="535"/>
                  <a:pt x="175" y="534"/>
                  <a:pt x="174" y="534"/>
                </a:cubicBezTo>
                <a:close/>
                <a:moveTo>
                  <a:pt x="179" y="474"/>
                </a:moveTo>
                <a:cubicBezTo>
                  <a:pt x="180" y="474"/>
                  <a:pt x="180" y="473"/>
                  <a:pt x="180" y="472"/>
                </a:cubicBezTo>
                <a:cubicBezTo>
                  <a:pt x="180" y="473"/>
                  <a:pt x="179" y="473"/>
                  <a:pt x="179" y="473"/>
                </a:cubicBezTo>
                <a:cubicBezTo>
                  <a:pt x="180" y="473"/>
                  <a:pt x="179" y="474"/>
                  <a:pt x="179" y="474"/>
                </a:cubicBezTo>
                <a:close/>
                <a:moveTo>
                  <a:pt x="166" y="486"/>
                </a:moveTo>
                <a:cubicBezTo>
                  <a:pt x="166" y="486"/>
                  <a:pt x="166" y="486"/>
                  <a:pt x="166" y="487"/>
                </a:cubicBezTo>
                <a:cubicBezTo>
                  <a:pt x="166" y="486"/>
                  <a:pt x="166" y="485"/>
                  <a:pt x="166" y="486"/>
                </a:cubicBezTo>
                <a:close/>
                <a:moveTo>
                  <a:pt x="172" y="473"/>
                </a:moveTo>
                <a:cubicBezTo>
                  <a:pt x="172" y="473"/>
                  <a:pt x="172" y="473"/>
                  <a:pt x="172" y="473"/>
                </a:cubicBezTo>
                <a:cubicBezTo>
                  <a:pt x="172" y="471"/>
                  <a:pt x="171" y="474"/>
                  <a:pt x="172" y="473"/>
                </a:cubicBezTo>
                <a:close/>
                <a:moveTo>
                  <a:pt x="366" y="291"/>
                </a:moveTo>
                <a:cubicBezTo>
                  <a:pt x="366" y="291"/>
                  <a:pt x="366" y="291"/>
                  <a:pt x="365" y="292"/>
                </a:cubicBezTo>
                <a:cubicBezTo>
                  <a:pt x="366" y="293"/>
                  <a:pt x="367" y="292"/>
                  <a:pt x="366" y="291"/>
                </a:cubicBezTo>
                <a:close/>
                <a:moveTo>
                  <a:pt x="168" y="401"/>
                </a:moveTo>
                <a:cubicBezTo>
                  <a:pt x="169" y="401"/>
                  <a:pt x="168" y="400"/>
                  <a:pt x="168" y="400"/>
                </a:cubicBezTo>
                <a:cubicBezTo>
                  <a:pt x="168" y="400"/>
                  <a:pt x="168" y="401"/>
                  <a:pt x="168" y="401"/>
                </a:cubicBezTo>
                <a:close/>
                <a:moveTo>
                  <a:pt x="161" y="359"/>
                </a:moveTo>
                <a:cubicBezTo>
                  <a:pt x="161" y="359"/>
                  <a:pt x="161" y="359"/>
                  <a:pt x="161" y="358"/>
                </a:cubicBezTo>
                <a:cubicBezTo>
                  <a:pt x="161" y="358"/>
                  <a:pt x="161" y="360"/>
                  <a:pt x="161" y="359"/>
                </a:cubicBezTo>
                <a:close/>
                <a:moveTo>
                  <a:pt x="161" y="342"/>
                </a:moveTo>
                <a:cubicBezTo>
                  <a:pt x="161" y="342"/>
                  <a:pt x="161" y="341"/>
                  <a:pt x="161" y="341"/>
                </a:cubicBezTo>
                <a:cubicBezTo>
                  <a:pt x="161" y="341"/>
                  <a:pt x="161" y="341"/>
                  <a:pt x="161" y="341"/>
                </a:cubicBezTo>
                <a:cubicBezTo>
                  <a:pt x="160" y="341"/>
                  <a:pt x="160" y="341"/>
                  <a:pt x="160" y="341"/>
                </a:cubicBezTo>
                <a:cubicBezTo>
                  <a:pt x="160" y="341"/>
                  <a:pt x="160" y="341"/>
                  <a:pt x="161" y="342"/>
                </a:cubicBezTo>
                <a:close/>
                <a:moveTo>
                  <a:pt x="161" y="322"/>
                </a:moveTo>
                <a:cubicBezTo>
                  <a:pt x="160" y="321"/>
                  <a:pt x="161" y="320"/>
                  <a:pt x="160" y="320"/>
                </a:cubicBezTo>
                <a:cubicBezTo>
                  <a:pt x="160" y="321"/>
                  <a:pt x="160" y="322"/>
                  <a:pt x="161" y="322"/>
                </a:cubicBezTo>
                <a:close/>
                <a:moveTo>
                  <a:pt x="160" y="310"/>
                </a:moveTo>
                <a:cubicBezTo>
                  <a:pt x="161" y="310"/>
                  <a:pt x="161" y="309"/>
                  <a:pt x="160" y="309"/>
                </a:cubicBezTo>
                <a:cubicBezTo>
                  <a:pt x="159" y="309"/>
                  <a:pt x="160" y="310"/>
                  <a:pt x="160" y="310"/>
                </a:cubicBezTo>
                <a:close/>
                <a:moveTo>
                  <a:pt x="160" y="282"/>
                </a:moveTo>
                <a:cubicBezTo>
                  <a:pt x="160" y="281"/>
                  <a:pt x="160" y="281"/>
                  <a:pt x="159" y="281"/>
                </a:cubicBezTo>
                <a:cubicBezTo>
                  <a:pt x="159" y="281"/>
                  <a:pt x="159" y="282"/>
                  <a:pt x="160" y="282"/>
                </a:cubicBezTo>
                <a:close/>
                <a:moveTo>
                  <a:pt x="106" y="296"/>
                </a:moveTo>
                <a:cubicBezTo>
                  <a:pt x="106" y="296"/>
                  <a:pt x="106" y="296"/>
                  <a:pt x="106" y="295"/>
                </a:cubicBezTo>
                <a:cubicBezTo>
                  <a:pt x="105" y="296"/>
                  <a:pt x="105" y="297"/>
                  <a:pt x="106" y="296"/>
                </a:cubicBezTo>
                <a:close/>
                <a:moveTo>
                  <a:pt x="106" y="232"/>
                </a:moveTo>
                <a:cubicBezTo>
                  <a:pt x="106" y="231"/>
                  <a:pt x="106" y="231"/>
                  <a:pt x="106" y="230"/>
                </a:cubicBezTo>
                <a:cubicBezTo>
                  <a:pt x="105" y="231"/>
                  <a:pt x="105" y="232"/>
                  <a:pt x="106" y="232"/>
                </a:cubicBezTo>
                <a:close/>
                <a:moveTo>
                  <a:pt x="163" y="134"/>
                </a:moveTo>
                <a:cubicBezTo>
                  <a:pt x="163" y="134"/>
                  <a:pt x="163" y="133"/>
                  <a:pt x="163" y="133"/>
                </a:cubicBezTo>
                <a:cubicBezTo>
                  <a:pt x="162" y="133"/>
                  <a:pt x="162" y="134"/>
                  <a:pt x="163" y="134"/>
                </a:cubicBezTo>
                <a:close/>
                <a:moveTo>
                  <a:pt x="163" y="116"/>
                </a:moveTo>
                <a:cubicBezTo>
                  <a:pt x="164" y="116"/>
                  <a:pt x="164" y="115"/>
                  <a:pt x="163" y="115"/>
                </a:cubicBezTo>
                <a:cubicBezTo>
                  <a:pt x="163" y="115"/>
                  <a:pt x="163" y="116"/>
                  <a:pt x="163" y="116"/>
                </a:cubicBezTo>
                <a:close/>
                <a:moveTo>
                  <a:pt x="147" y="1150"/>
                </a:moveTo>
                <a:cubicBezTo>
                  <a:pt x="147" y="1151"/>
                  <a:pt x="147" y="1152"/>
                  <a:pt x="147" y="1153"/>
                </a:cubicBezTo>
                <a:cubicBezTo>
                  <a:pt x="146" y="1152"/>
                  <a:pt x="146" y="1152"/>
                  <a:pt x="145" y="1152"/>
                </a:cubicBezTo>
                <a:cubicBezTo>
                  <a:pt x="141" y="1154"/>
                  <a:pt x="137" y="1151"/>
                  <a:pt x="133" y="1150"/>
                </a:cubicBezTo>
                <a:cubicBezTo>
                  <a:pt x="132" y="1151"/>
                  <a:pt x="133" y="1152"/>
                  <a:pt x="134" y="1152"/>
                </a:cubicBezTo>
                <a:cubicBezTo>
                  <a:pt x="132" y="1155"/>
                  <a:pt x="134" y="1160"/>
                  <a:pt x="129" y="1160"/>
                </a:cubicBezTo>
                <a:cubicBezTo>
                  <a:pt x="129" y="1158"/>
                  <a:pt x="129" y="1157"/>
                  <a:pt x="128" y="1155"/>
                </a:cubicBezTo>
                <a:cubicBezTo>
                  <a:pt x="128" y="1155"/>
                  <a:pt x="129" y="1154"/>
                  <a:pt x="129" y="1154"/>
                </a:cubicBezTo>
                <a:cubicBezTo>
                  <a:pt x="128" y="1153"/>
                  <a:pt x="128" y="1152"/>
                  <a:pt x="128" y="1151"/>
                </a:cubicBezTo>
                <a:cubicBezTo>
                  <a:pt x="128" y="1149"/>
                  <a:pt x="128" y="1148"/>
                  <a:pt x="128" y="1146"/>
                </a:cubicBezTo>
                <a:cubicBezTo>
                  <a:pt x="128" y="1145"/>
                  <a:pt x="128" y="1144"/>
                  <a:pt x="128" y="1142"/>
                </a:cubicBezTo>
                <a:cubicBezTo>
                  <a:pt x="128" y="1141"/>
                  <a:pt x="129" y="1139"/>
                  <a:pt x="129" y="1137"/>
                </a:cubicBezTo>
                <a:cubicBezTo>
                  <a:pt x="129" y="1136"/>
                  <a:pt x="128" y="1134"/>
                  <a:pt x="128" y="1133"/>
                </a:cubicBezTo>
                <a:cubicBezTo>
                  <a:pt x="128" y="1131"/>
                  <a:pt x="129" y="1129"/>
                  <a:pt x="129" y="1127"/>
                </a:cubicBezTo>
                <a:cubicBezTo>
                  <a:pt x="129" y="1121"/>
                  <a:pt x="130" y="1115"/>
                  <a:pt x="130" y="1110"/>
                </a:cubicBezTo>
                <a:cubicBezTo>
                  <a:pt x="130" y="1109"/>
                  <a:pt x="130" y="1109"/>
                  <a:pt x="130" y="1108"/>
                </a:cubicBezTo>
                <a:cubicBezTo>
                  <a:pt x="131" y="1105"/>
                  <a:pt x="129" y="1103"/>
                  <a:pt x="131" y="1100"/>
                </a:cubicBezTo>
                <a:cubicBezTo>
                  <a:pt x="130" y="1097"/>
                  <a:pt x="131" y="1093"/>
                  <a:pt x="131" y="1090"/>
                </a:cubicBezTo>
                <a:cubicBezTo>
                  <a:pt x="131" y="1088"/>
                  <a:pt x="131" y="1086"/>
                  <a:pt x="131" y="1084"/>
                </a:cubicBezTo>
                <a:cubicBezTo>
                  <a:pt x="132" y="1079"/>
                  <a:pt x="132" y="1075"/>
                  <a:pt x="132" y="1071"/>
                </a:cubicBezTo>
                <a:cubicBezTo>
                  <a:pt x="133" y="1070"/>
                  <a:pt x="132" y="1069"/>
                  <a:pt x="132" y="1068"/>
                </a:cubicBezTo>
                <a:cubicBezTo>
                  <a:pt x="132" y="1065"/>
                  <a:pt x="133" y="1063"/>
                  <a:pt x="133" y="1061"/>
                </a:cubicBezTo>
                <a:cubicBezTo>
                  <a:pt x="133" y="1060"/>
                  <a:pt x="132" y="1060"/>
                  <a:pt x="132" y="1059"/>
                </a:cubicBezTo>
                <a:cubicBezTo>
                  <a:pt x="132" y="1058"/>
                  <a:pt x="133" y="1056"/>
                  <a:pt x="133" y="1055"/>
                </a:cubicBezTo>
                <a:cubicBezTo>
                  <a:pt x="133" y="1051"/>
                  <a:pt x="132" y="1047"/>
                  <a:pt x="133" y="1043"/>
                </a:cubicBezTo>
                <a:cubicBezTo>
                  <a:pt x="133" y="1041"/>
                  <a:pt x="132" y="1040"/>
                  <a:pt x="133" y="1038"/>
                </a:cubicBezTo>
                <a:cubicBezTo>
                  <a:pt x="132" y="1036"/>
                  <a:pt x="133" y="1033"/>
                  <a:pt x="133" y="1031"/>
                </a:cubicBezTo>
                <a:cubicBezTo>
                  <a:pt x="133" y="1031"/>
                  <a:pt x="133" y="1031"/>
                  <a:pt x="133" y="1030"/>
                </a:cubicBezTo>
                <a:cubicBezTo>
                  <a:pt x="133" y="1027"/>
                  <a:pt x="134" y="1025"/>
                  <a:pt x="133" y="1022"/>
                </a:cubicBezTo>
                <a:cubicBezTo>
                  <a:pt x="133" y="1022"/>
                  <a:pt x="134" y="1021"/>
                  <a:pt x="134" y="1021"/>
                </a:cubicBezTo>
                <a:cubicBezTo>
                  <a:pt x="134" y="1020"/>
                  <a:pt x="134" y="1018"/>
                  <a:pt x="134" y="1018"/>
                </a:cubicBezTo>
                <a:cubicBezTo>
                  <a:pt x="134" y="1016"/>
                  <a:pt x="133" y="1012"/>
                  <a:pt x="134" y="1009"/>
                </a:cubicBezTo>
                <a:cubicBezTo>
                  <a:pt x="134" y="1006"/>
                  <a:pt x="134" y="1003"/>
                  <a:pt x="135" y="1000"/>
                </a:cubicBezTo>
                <a:cubicBezTo>
                  <a:pt x="134" y="999"/>
                  <a:pt x="135" y="999"/>
                  <a:pt x="134" y="998"/>
                </a:cubicBezTo>
                <a:cubicBezTo>
                  <a:pt x="135" y="991"/>
                  <a:pt x="134" y="984"/>
                  <a:pt x="135" y="977"/>
                </a:cubicBezTo>
                <a:cubicBezTo>
                  <a:pt x="133" y="973"/>
                  <a:pt x="135" y="970"/>
                  <a:pt x="134" y="967"/>
                </a:cubicBezTo>
                <a:cubicBezTo>
                  <a:pt x="134" y="966"/>
                  <a:pt x="134" y="966"/>
                  <a:pt x="135" y="965"/>
                </a:cubicBezTo>
                <a:cubicBezTo>
                  <a:pt x="134" y="955"/>
                  <a:pt x="135" y="945"/>
                  <a:pt x="135" y="935"/>
                </a:cubicBezTo>
                <a:cubicBezTo>
                  <a:pt x="135" y="928"/>
                  <a:pt x="135" y="921"/>
                  <a:pt x="135" y="913"/>
                </a:cubicBezTo>
                <a:cubicBezTo>
                  <a:pt x="135" y="908"/>
                  <a:pt x="135" y="904"/>
                  <a:pt x="136" y="899"/>
                </a:cubicBezTo>
                <a:cubicBezTo>
                  <a:pt x="135" y="897"/>
                  <a:pt x="135" y="894"/>
                  <a:pt x="135" y="891"/>
                </a:cubicBezTo>
                <a:cubicBezTo>
                  <a:pt x="135" y="888"/>
                  <a:pt x="135" y="885"/>
                  <a:pt x="135" y="883"/>
                </a:cubicBezTo>
                <a:cubicBezTo>
                  <a:pt x="135" y="883"/>
                  <a:pt x="135" y="883"/>
                  <a:pt x="135" y="883"/>
                </a:cubicBezTo>
                <a:cubicBezTo>
                  <a:pt x="136" y="873"/>
                  <a:pt x="135" y="864"/>
                  <a:pt x="135" y="854"/>
                </a:cubicBezTo>
                <a:cubicBezTo>
                  <a:pt x="135" y="846"/>
                  <a:pt x="135" y="838"/>
                  <a:pt x="135" y="830"/>
                </a:cubicBezTo>
                <a:cubicBezTo>
                  <a:pt x="135" y="830"/>
                  <a:pt x="135" y="829"/>
                  <a:pt x="135" y="829"/>
                </a:cubicBezTo>
                <a:cubicBezTo>
                  <a:pt x="134" y="828"/>
                  <a:pt x="134" y="827"/>
                  <a:pt x="134" y="826"/>
                </a:cubicBezTo>
                <a:cubicBezTo>
                  <a:pt x="134" y="825"/>
                  <a:pt x="135" y="825"/>
                  <a:pt x="135" y="825"/>
                </a:cubicBezTo>
                <a:cubicBezTo>
                  <a:pt x="135" y="824"/>
                  <a:pt x="134" y="824"/>
                  <a:pt x="134" y="824"/>
                </a:cubicBezTo>
                <a:cubicBezTo>
                  <a:pt x="134" y="821"/>
                  <a:pt x="134" y="817"/>
                  <a:pt x="134" y="814"/>
                </a:cubicBezTo>
                <a:cubicBezTo>
                  <a:pt x="134" y="814"/>
                  <a:pt x="134" y="814"/>
                  <a:pt x="134" y="814"/>
                </a:cubicBezTo>
                <a:cubicBezTo>
                  <a:pt x="134" y="805"/>
                  <a:pt x="133" y="796"/>
                  <a:pt x="133" y="787"/>
                </a:cubicBezTo>
                <a:cubicBezTo>
                  <a:pt x="132" y="770"/>
                  <a:pt x="132" y="753"/>
                  <a:pt x="130" y="735"/>
                </a:cubicBezTo>
                <a:cubicBezTo>
                  <a:pt x="130" y="735"/>
                  <a:pt x="130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2" y="753"/>
                  <a:pt x="133" y="770"/>
                  <a:pt x="134" y="787"/>
                </a:cubicBezTo>
                <a:cubicBezTo>
                  <a:pt x="134" y="796"/>
                  <a:pt x="135" y="805"/>
                  <a:pt x="135" y="814"/>
                </a:cubicBezTo>
                <a:cubicBezTo>
                  <a:pt x="135" y="814"/>
                  <a:pt x="136" y="816"/>
                  <a:pt x="136" y="817"/>
                </a:cubicBezTo>
                <a:cubicBezTo>
                  <a:pt x="136" y="818"/>
                  <a:pt x="136" y="820"/>
                  <a:pt x="136" y="821"/>
                </a:cubicBezTo>
                <a:cubicBezTo>
                  <a:pt x="136" y="823"/>
                  <a:pt x="135" y="825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7"/>
                  <a:pt x="136" y="828"/>
                  <a:pt x="136" y="830"/>
                </a:cubicBezTo>
                <a:cubicBezTo>
                  <a:pt x="136" y="830"/>
                  <a:pt x="136" y="830"/>
                  <a:pt x="136" y="830"/>
                </a:cubicBezTo>
                <a:cubicBezTo>
                  <a:pt x="136" y="838"/>
                  <a:pt x="136" y="846"/>
                  <a:pt x="136" y="854"/>
                </a:cubicBezTo>
                <a:cubicBezTo>
                  <a:pt x="136" y="864"/>
                  <a:pt x="137" y="873"/>
                  <a:pt x="136" y="883"/>
                </a:cubicBezTo>
                <a:cubicBezTo>
                  <a:pt x="136" y="883"/>
                  <a:pt x="136" y="883"/>
                  <a:pt x="136" y="883"/>
                </a:cubicBezTo>
                <a:cubicBezTo>
                  <a:pt x="137" y="884"/>
                  <a:pt x="137" y="886"/>
                  <a:pt x="137" y="887"/>
                </a:cubicBezTo>
                <a:cubicBezTo>
                  <a:pt x="137" y="890"/>
                  <a:pt x="137" y="894"/>
                  <a:pt x="137" y="896"/>
                </a:cubicBezTo>
                <a:cubicBezTo>
                  <a:pt x="137" y="897"/>
                  <a:pt x="138" y="898"/>
                  <a:pt x="138" y="897"/>
                </a:cubicBezTo>
                <a:cubicBezTo>
                  <a:pt x="138" y="895"/>
                  <a:pt x="137" y="893"/>
                  <a:pt x="138" y="891"/>
                </a:cubicBezTo>
                <a:cubicBezTo>
                  <a:pt x="138" y="891"/>
                  <a:pt x="138" y="891"/>
                  <a:pt x="138" y="891"/>
                </a:cubicBezTo>
                <a:cubicBezTo>
                  <a:pt x="138" y="889"/>
                  <a:pt x="137" y="887"/>
                  <a:pt x="139" y="886"/>
                </a:cubicBezTo>
                <a:cubicBezTo>
                  <a:pt x="139" y="885"/>
                  <a:pt x="138" y="885"/>
                  <a:pt x="138" y="884"/>
                </a:cubicBezTo>
                <a:cubicBezTo>
                  <a:pt x="140" y="882"/>
                  <a:pt x="138" y="879"/>
                  <a:pt x="139" y="876"/>
                </a:cubicBezTo>
                <a:cubicBezTo>
                  <a:pt x="138" y="875"/>
                  <a:pt x="139" y="873"/>
                  <a:pt x="138" y="872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9" y="873"/>
                  <a:pt x="138" y="874"/>
                </a:cubicBezTo>
                <a:cubicBezTo>
                  <a:pt x="138" y="874"/>
                  <a:pt x="138" y="874"/>
                  <a:pt x="138" y="874"/>
                </a:cubicBezTo>
                <a:cubicBezTo>
                  <a:pt x="138" y="874"/>
                  <a:pt x="138" y="874"/>
                  <a:pt x="138" y="873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8" y="872"/>
                  <a:pt x="138" y="872"/>
                </a:cubicBezTo>
                <a:cubicBezTo>
                  <a:pt x="138" y="872"/>
                  <a:pt x="138" y="872"/>
                  <a:pt x="138" y="872"/>
                </a:cubicBezTo>
                <a:cubicBezTo>
                  <a:pt x="137" y="872"/>
                  <a:pt x="139" y="872"/>
                  <a:pt x="139" y="871"/>
                </a:cubicBezTo>
                <a:cubicBezTo>
                  <a:pt x="138" y="871"/>
                  <a:pt x="138" y="870"/>
                  <a:pt x="138" y="870"/>
                </a:cubicBezTo>
                <a:cubicBezTo>
                  <a:pt x="139" y="870"/>
                  <a:pt x="138" y="869"/>
                  <a:pt x="139" y="868"/>
                </a:cubicBezTo>
                <a:cubicBezTo>
                  <a:pt x="139" y="868"/>
                  <a:pt x="139" y="867"/>
                  <a:pt x="138" y="867"/>
                </a:cubicBezTo>
                <a:cubicBezTo>
                  <a:pt x="140" y="865"/>
                  <a:pt x="138" y="862"/>
                  <a:pt x="139" y="860"/>
                </a:cubicBezTo>
                <a:cubicBezTo>
                  <a:pt x="139" y="860"/>
                  <a:pt x="139" y="860"/>
                  <a:pt x="138" y="859"/>
                </a:cubicBezTo>
                <a:cubicBezTo>
                  <a:pt x="139" y="859"/>
                  <a:pt x="139" y="858"/>
                  <a:pt x="139" y="857"/>
                </a:cubicBezTo>
                <a:cubicBezTo>
                  <a:pt x="139" y="856"/>
                  <a:pt x="138" y="855"/>
                  <a:pt x="138" y="854"/>
                </a:cubicBezTo>
                <a:cubicBezTo>
                  <a:pt x="138" y="853"/>
                  <a:pt x="139" y="852"/>
                  <a:pt x="138" y="851"/>
                </a:cubicBezTo>
                <a:cubicBezTo>
                  <a:pt x="139" y="851"/>
                  <a:pt x="139" y="851"/>
                  <a:pt x="139" y="851"/>
                </a:cubicBezTo>
                <a:cubicBezTo>
                  <a:pt x="138" y="851"/>
                  <a:pt x="138" y="851"/>
                  <a:pt x="138" y="851"/>
                </a:cubicBezTo>
                <a:cubicBezTo>
                  <a:pt x="139" y="850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9"/>
                  <a:pt x="138" y="848"/>
                  <a:pt x="137" y="848"/>
                </a:cubicBezTo>
                <a:cubicBezTo>
                  <a:pt x="137" y="848"/>
                  <a:pt x="137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9" y="848"/>
                  <a:pt x="139" y="848"/>
                </a:cubicBezTo>
                <a:cubicBezTo>
                  <a:pt x="139" y="847"/>
                  <a:pt x="138" y="846"/>
                  <a:pt x="138" y="846"/>
                </a:cubicBezTo>
                <a:cubicBezTo>
                  <a:pt x="139" y="845"/>
                  <a:pt x="138" y="845"/>
                  <a:pt x="139" y="844"/>
                </a:cubicBezTo>
                <a:cubicBezTo>
                  <a:pt x="138" y="844"/>
                  <a:pt x="139" y="844"/>
                  <a:pt x="138" y="843"/>
                </a:cubicBezTo>
                <a:cubicBezTo>
                  <a:pt x="139" y="842"/>
                  <a:pt x="139" y="841"/>
                  <a:pt x="138" y="840"/>
                </a:cubicBezTo>
                <a:cubicBezTo>
                  <a:pt x="139" y="837"/>
                  <a:pt x="138" y="835"/>
                  <a:pt x="139" y="833"/>
                </a:cubicBezTo>
                <a:cubicBezTo>
                  <a:pt x="138" y="832"/>
                  <a:pt x="137" y="830"/>
                  <a:pt x="137" y="830"/>
                </a:cubicBezTo>
                <a:cubicBezTo>
                  <a:pt x="137" y="829"/>
                  <a:pt x="138" y="829"/>
                  <a:pt x="137" y="829"/>
                </a:cubicBezTo>
                <a:cubicBezTo>
                  <a:pt x="137" y="829"/>
                  <a:pt x="137" y="829"/>
                  <a:pt x="137" y="829"/>
                </a:cubicBezTo>
                <a:cubicBezTo>
                  <a:pt x="136" y="828"/>
                  <a:pt x="137" y="828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6" y="827"/>
                  <a:pt x="136" y="827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7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7" y="825"/>
                  <a:pt x="137" y="825"/>
                </a:cubicBezTo>
                <a:cubicBezTo>
                  <a:pt x="137" y="825"/>
                  <a:pt x="137" y="824"/>
                  <a:pt x="137" y="824"/>
                </a:cubicBezTo>
                <a:cubicBezTo>
                  <a:pt x="137" y="823"/>
                  <a:pt x="139" y="822"/>
                  <a:pt x="138" y="821"/>
                </a:cubicBezTo>
                <a:cubicBezTo>
                  <a:pt x="139" y="816"/>
                  <a:pt x="137" y="811"/>
                  <a:pt x="138" y="806"/>
                </a:cubicBezTo>
                <a:cubicBezTo>
                  <a:pt x="138" y="804"/>
                  <a:pt x="137" y="803"/>
                  <a:pt x="138" y="801"/>
                </a:cubicBezTo>
                <a:cubicBezTo>
                  <a:pt x="137" y="798"/>
                  <a:pt x="138" y="796"/>
                  <a:pt x="137" y="794"/>
                </a:cubicBezTo>
                <a:cubicBezTo>
                  <a:pt x="138" y="793"/>
                  <a:pt x="138" y="793"/>
                  <a:pt x="139" y="793"/>
                </a:cubicBezTo>
                <a:cubicBezTo>
                  <a:pt x="138" y="792"/>
                  <a:pt x="139" y="790"/>
                  <a:pt x="137" y="790"/>
                </a:cubicBezTo>
                <a:cubicBezTo>
                  <a:pt x="138" y="789"/>
                  <a:pt x="139" y="789"/>
                  <a:pt x="139" y="789"/>
                </a:cubicBezTo>
                <a:cubicBezTo>
                  <a:pt x="138" y="783"/>
                  <a:pt x="138" y="779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9" y="775"/>
                  <a:pt x="139" y="775"/>
                  <a:pt x="139" y="775"/>
                </a:cubicBezTo>
                <a:cubicBezTo>
                  <a:pt x="139" y="779"/>
                  <a:pt x="139" y="783"/>
                  <a:pt x="140" y="789"/>
                </a:cubicBezTo>
                <a:cubicBezTo>
                  <a:pt x="140" y="789"/>
                  <a:pt x="140" y="789"/>
                  <a:pt x="140" y="789"/>
                </a:cubicBezTo>
                <a:cubicBezTo>
                  <a:pt x="141" y="793"/>
                  <a:pt x="140" y="798"/>
                  <a:pt x="141" y="803"/>
                </a:cubicBezTo>
                <a:cubicBezTo>
                  <a:pt x="141" y="803"/>
                  <a:pt x="141" y="804"/>
                  <a:pt x="140" y="804"/>
                </a:cubicBezTo>
                <a:cubicBezTo>
                  <a:pt x="142" y="806"/>
                  <a:pt x="140" y="808"/>
                  <a:pt x="141" y="810"/>
                </a:cubicBezTo>
                <a:cubicBezTo>
                  <a:pt x="141" y="808"/>
                  <a:pt x="143" y="807"/>
                  <a:pt x="141" y="806"/>
                </a:cubicBezTo>
                <a:cubicBezTo>
                  <a:pt x="143" y="805"/>
                  <a:pt x="142" y="803"/>
                  <a:pt x="142" y="801"/>
                </a:cubicBezTo>
                <a:cubicBezTo>
                  <a:pt x="142" y="799"/>
                  <a:pt x="142" y="797"/>
                  <a:pt x="142" y="794"/>
                </a:cubicBezTo>
                <a:cubicBezTo>
                  <a:pt x="142" y="793"/>
                  <a:pt x="141" y="791"/>
                  <a:pt x="141" y="790"/>
                </a:cubicBezTo>
                <a:cubicBezTo>
                  <a:pt x="141" y="789"/>
                  <a:pt x="142" y="786"/>
                  <a:pt x="142" y="784"/>
                </a:cubicBezTo>
                <a:cubicBezTo>
                  <a:pt x="142" y="783"/>
                  <a:pt x="141" y="783"/>
                  <a:pt x="141" y="782"/>
                </a:cubicBezTo>
                <a:cubicBezTo>
                  <a:pt x="141" y="781"/>
                  <a:pt x="142" y="780"/>
                  <a:pt x="142" y="780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2" y="780"/>
                  <a:pt x="142" y="779"/>
                  <a:pt x="142" y="779"/>
                </a:cubicBezTo>
                <a:cubicBezTo>
                  <a:pt x="142" y="779"/>
                  <a:pt x="141" y="779"/>
                  <a:pt x="141" y="778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40" y="775"/>
                  <a:pt x="141" y="771"/>
                  <a:pt x="140" y="768"/>
                </a:cubicBezTo>
                <a:cubicBezTo>
                  <a:pt x="141" y="768"/>
                  <a:pt x="141" y="767"/>
                  <a:pt x="141" y="767"/>
                </a:cubicBezTo>
                <a:cubicBezTo>
                  <a:pt x="141" y="766"/>
                  <a:pt x="141" y="765"/>
                  <a:pt x="141" y="765"/>
                </a:cubicBezTo>
                <a:cubicBezTo>
                  <a:pt x="141" y="764"/>
                  <a:pt x="141" y="764"/>
                  <a:pt x="141" y="763"/>
                </a:cubicBezTo>
                <a:cubicBezTo>
                  <a:pt x="141" y="762"/>
                  <a:pt x="140" y="762"/>
                  <a:pt x="141" y="762"/>
                </a:cubicBezTo>
                <a:cubicBezTo>
                  <a:pt x="141" y="762"/>
                  <a:pt x="141" y="762"/>
                  <a:pt x="141" y="762"/>
                </a:cubicBezTo>
                <a:cubicBezTo>
                  <a:pt x="141" y="760"/>
                  <a:pt x="141" y="759"/>
                  <a:pt x="141" y="758"/>
                </a:cubicBezTo>
                <a:cubicBezTo>
                  <a:pt x="140" y="756"/>
                  <a:pt x="140" y="754"/>
                  <a:pt x="141" y="753"/>
                </a:cubicBezTo>
                <a:cubicBezTo>
                  <a:pt x="141" y="753"/>
                  <a:pt x="141" y="753"/>
                  <a:pt x="141" y="752"/>
                </a:cubicBezTo>
                <a:cubicBezTo>
                  <a:pt x="141" y="752"/>
                  <a:pt x="141" y="752"/>
                  <a:pt x="141" y="752"/>
                </a:cubicBezTo>
                <a:cubicBezTo>
                  <a:pt x="141" y="753"/>
                  <a:pt x="142" y="753"/>
                  <a:pt x="142" y="753"/>
                </a:cubicBezTo>
                <a:cubicBezTo>
                  <a:pt x="141" y="754"/>
                  <a:pt x="141" y="756"/>
                  <a:pt x="141" y="758"/>
                </a:cubicBezTo>
                <a:cubicBezTo>
                  <a:pt x="142" y="759"/>
                  <a:pt x="142" y="760"/>
                  <a:pt x="142" y="761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2" y="764"/>
                  <a:pt x="143" y="766"/>
                  <a:pt x="142" y="768"/>
                </a:cubicBezTo>
                <a:cubicBezTo>
                  <a:pt x="143" y="770"/>
                  <a:pt x="142" y="770"/>
                  <a:pt x="143" y="771"/>
                </a:cubicBezTo>
                <a:cubicBezTo>
                  <a:pt x="142" y="771"/>
                  <a:pt x="142" y="772"/>
                  <a:pt x="142" y="772"/>
                </a:cubicBezTo>
                <a:cubicBezTo>
                  <a:pt x="143" y="773"/>
                  <a:pt x="143" y="774"/>
                  <a:pt x="143" y="775"/>
                </a:cubicBezTo>
                <a:cubicBezTo>
                  <a:pt x="144" y="776"/>
                  <a:pt x="144" y="773"/>
                  <a:pt x="143" y="773"/>
                </a:cubicBezTo>
                <a:cubicBezTo>
                  <a:pt x="144" y="767"/>
                  <a:pt x="142" y="762"/>
                  <a:pt x="143" y="756"/>
                </a:cubicBezTo>
                <a:cubicBezTo>
                  <a:pt x="142" y="754"/>
                  <a:pt x="142" y="752"/>
                  <a:pt x="142" y="750"/>
                </a:cubicBezTo>
                <a:cubicBezTo>
                  <a:pt x="142" y="749"/>
                  <a:pt x="142" y="746"/>
                  <a:pt x="142" y="745"/>
                </a:cubicBezTo>
                <a:cubicBezTo>
                  <a:pt x="143" y="745"/>
                  <a:pt x="143" y="747"/>
                  <a:pt x="144" y="745"/>
                </a:cubicBezTo>
                <a:cubicBezTo>
                  <a:pt x="144" y="747"/>
                  <a:pt x="144" y="748"/>
                  <a:pt x="145" y="750"/>
                </a:cubicBezTo>
                <a:cubicBezTo>
                  <a:pt x="145" y="749"/>
                  <a:pt x="144" y="748"/>
                  <a:pt x="145" y="747"/>
                </a:cubicBezTo>
                <a:cubicBezTo>
                  <a:pt x="145" y="746"/>
                  <a:pt x="145" y="745"/>
                  <a:pt x="145" y="745"/>
                </a:cubicBezTo>
                <a:cubicBezTo>
                  <a:pt x="145" y="744"/>
                  <a:pt x="145" y="743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3"/>
                  <a:pt x="145" y="744"/>
                  <a:pt x="145" y="745"/>
                </a:cubicBezTo>
                <a:cubicBezTo>
                  <a:pt x="145" y="745"/>
                  <a:pt x="145" y="746"/>
                  <a:pt x="145" y="747"/>
                </a:cubicBezTo>
                <a:cubicBezTo>
                  <a:pt x="147" y="748"/>
                  <a:pt x="146" y="750"/>
                  <a:pt x="147" y="752"/>
                </a:cubicBezTo>
                <a:cubicBezTo>
                  <a:pt x="147" y="753"/>
                  <a:pt x="148" y="752"/>
                  <a:pt x="149" y="753"/>
                </a:cubicBezTo>
                <a:cubicBezTo>
                  <a:pt x="148" y="754"/>
                  <a:pt x="149" y="755"/>
                  <a:pt x="149" y="756"/>
                </a:cubicBezTo>
                <a:cubicBezTo>
                  <a:pt x="149" y="759"/>
                  <a:pt x="150" y="761"/>
                  <a:pt x="149" y="764"/>
                </a:cubicBezTo>
                <a:cubicBezTo>
                  <a:pt x="149" y="767"/>
                  <a:pt x="151" y="771"/>
                  <a:pt x="150" y="774"/>
                </a:cubicBezTo>
                <a:cubicBezTo>
                  <a:pt x="151" y="776"/>
                  <a:pt x="150" y="778"/>
                  <a:pt x="150" y="780"/>
                </a:cubicBezTo>
                <a:cubicBezTo>
                  <a:pt x="150" y="781"/>
                  <a:pt x="151" y="782"/>
                  <a:pt x="151" y="783"/>
                </a:cubicBezTo>
                <a:cubicBezTo>
                  <a:pt x="151" y="786"/>
                  <a:pt x="150" y="788"/>
                  <a:pt x="152" y="791"/>
                </a:cubicBezTo>
                <a:cubicBezTo>
                  <a:pt x="153" y="791"/>
                  <a:pt x="155" y="789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7"/>
                  <a:pt x="155" y="787"/>
                  <a:pt x="155" y="787"/>
                </a:cubicBezTo>
                <a:cubicBezTo>
                  <a:pt x="155" y="785"/>
                  <a:pt x="154" y="784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4"/>
                  <a:pt x="155" y="785"/>
                  <a:pt x="155" y="786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6" y="790"/>
                  <a:pt x="156" y="792"/>
                  <a:pt x="156" y="795"/>
                </a:cubicBezTo>
                <a:cubicBezTo>
                  <a:pt x="156" y="796"/>
                  <a:pt x="156" y="798"/>
                  <a:pt x="156" y="799"/>
                </a:cubicBezTo>
                <a:cubicBezTo>
                  <a:pt x="156" y="800"/>
                  <a:pt x="157" y="801"/>
                  <a:pt x="156" y="802"/>
                </a:cubicBezTo>
                <a:cubicBezTo>
                  <a:pt x="157" y="803"/>
                  <a:pt x="156" y="804"/>
                  <a:pt x="156" y="806"/>
                </a:cubicBezTo>
                <a:cubicBezTo>
                  <a:pt x="156" y="808"/>
                  <a:pt x="157" y="810"/>
                  <a:pt x="157" y="812"/>
                </a:cubicBezTo>
                <a:cubicBezTo>
                  <a:pt x="157" y="813"/>
                  <a:pt x="156" y="813"/>
                  <a:pt x="156" y="814"/>
                </a:cubicBezTo>
                <a:cubicBezTo>
                  <a:pt x="156" y="815"/>
                  <a:pt x="157" y="816"/>
                  <a:pt x="157" y="818"/>
                </a:cubicBezTo>
                <a:cubicBezTo>
                  <a:pt x="157" y="819"/>
                  <a:pt x="157" y="820"/>
                  <a:pt x="157" y="822"/>
                </a:cubicBezTo>
                <a:cubicBezTo>
                  <a:pt x="157" y="825"/>
                  <a:pt x="158" y="828"/>
                  <a:pt x="158" y="831"/>
                </a:cubicBezTo>
                <a:cubicBezTo>
                  <a:pt x="158" y="832"/>
                  <a:pt x="158" y="833"/>
                  <a:pt x="158" y="833"/>
                </a:cubicBezTo>
                <a:cubicBezTo>
                  <a:pt x="158" y="836"/>
                  <a:pt x="158" y="838"/>
                  <a:pt x="157" y="841"/>
                </a:cubicBezTo>
                <a:cubicBezTo>
                  <a:pt x="157" y="841"/>
                  <a:pt x="158" y="841"/>
                  <a:pt x="158" y="842"/>
                </a:cubicBezTo>
                <a:cubicBezTo>
                  <a:pt x="158" y="845"/>
                  <a:pt x="158" y="848"/>
                  <a:pt x="158" y="851"/>
                </a:cubicBezTo>
                <a:cubicBezTo>
                  <a:pt x="158" y="853"/>
                  <a:pt x="158" y="854"/>
                  <a:pt x="158" y="855"/>
                </a:cubicBezTo>
                <a:cubicBezTo>
                  <a:pt x="158" y="856"/>
                  <a:pt x="158" y="858"/>
                  <a:pt x="158" y="859"/>
                </a:cubicBezTo>
                <a:cubicBezTo>
                  <a:pt x="158" y="862"/>
                  <a:pt x="158" y="865"/>
                  <a:pt x="158" y="867"/>
                </a:cubicBezTo>
                <a:cubicBezTo>
                  <a:pt x="158" y="870"/>
                  <a:pt x="158" y="873"/>
                  <a:pt x="158" y="875"/>
                </a:cubicBezTo>
                <a:cubicBezTo>
                  <a:pt x="158" y="883"/>
                  <a:pt x="159" y="891"/>
                  <a:pt x="158" y="899"/>
                </a:cubicBezTo>
                <a:cubicBezTo>
                  <a:pt x="159" y="901"/>
                  <a:pt x="158" y="903"/>
                  <a:pt x="159" y="904"/>
                </a:cubicBezTo>
                <a:cubicBezTo>
                  <a:pt x="158" y="907"/>
                  <a:pt x="159" y="909"/>
                  <a:pt x="158" y="911"/>
                </a:cubicBezTo>
                <a:cubicBezTo>
                  <a:pt x="159" y="912"/>
                  <a:pt x="158" y="912"/>
                  <a:pt x="159" y="913"/>
                </a:cubicBezTo>
                <a:cubicBezTo>
                  <a:pt x="158" y="915"/>
                  <a:pt x="158" y="916"/>
                  <a:pt x="159" y="918"/>
                </a:cubicBezTo>
                <a:cubicBezTo>
                  <a:pt x="159" y="923"/>
                  <a:pt x="159" y="928"/>
                  <a:pt x="159" y="933"/>
                </a:cubicBezTo>
                <a:cubicBezTo>
                  <a:pt x="159" y="933"/>
                  <a:pt x="159" y="934"/>
                  <a:pt x="159" y="934"/>
                </a:cubicBezTo>
                <a:cubicBezTo>
                  <a:pt x="159" y="935"/>
                  <a:pt x="160" y="936"/>
                  <a:pt x="159" y="937"/>
                </a:cubicBezTo>
                <a:cubicBezTo>
                  <a:pt x="159" y="938"/>
                  <a:pt x="159" y="938"/>
                  <a:pt x="160" y="939"/>
                </a:cubicBezTo>
                <a:cubicBezTo>
                  <a:pt x="159" y="942"/>
                  <a:pt x="160" y="946"/>
                  <a:pt x="159" y="949"/>
                </a:cubicBezTo>
                <a:cubicBezTo>
                  <a:pt x="160" y="951"/>
                  <a:pt x="160" y="953"/>
                  <a:pt x="159" y="955"/>
                </a:cubicBezTo>
                <a:cubicBezTo>
                  <a:pt x="159" y="956"/>
                  <a:pt x="160" y="956"/>
                  <a:pt x="161" y="957"/>
                </a:cubicBezTo>
                <a:cubicBezTo>
                  <a:pt x="161" y="958"/>
                  <a:pt x="160" y="959"/>
                  <a:pt x="162" y="960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2"/>
                  <a:pt x="162" y="962"/>
                  <a:pt x="161" y="963"/>
                </a:cubicBezTo>
                <a:cubicBezTo>
                  <a:pt x="162" y="965"/>
                  <a:pt x="162" y="967"/>
                  <a:pt x="162" y="969"/>
                </a:cubicBezTo>
                <a:cubicBezTo>
                  <a:pt x="162" y="969"/>
                  <a:pt x="161" y="968"/>
                  <a:pt x="161" y="968"/>
                </a:cubicBezTo>
                <a:cubicBezTo>
                  <a:pt x="161" y="969"/>
                  <a:pt x="161" y="969"/>
                  <a:pt x="162" y="970"/>
                </a:cubicBezTo>
                <a:cubicBezTo>
                  <a:pt x="162" y="970"/>
                  <a:pt x="162" y="970"/>
                  <a:pt x="161" y="971"/>
                </a:cubicBezTo>
                <a:cubicBezTo>
                  <a:pt x="162" y="971"/>
                  <a:pt x="162" y="971"/>
                  <a:pt x="162" y="971"/>
                </a:cubicBezTo>
                <a:cubicBezTo>
                  <a:pt x="162" y="977"/>
                  <a:pt x="162" y="982"/>
                  <a:pt x="162" y="987"/>
                </a:cubicBezTo>
                <a:cubicBezTo>
                  <a:pt x="163" y="993"/>
                  <a:pt x="161" y="999"/>
                  <a:pt x="162" y="1005"/>
                </a:cubicBezTo>
                <a:cubicBezTo>
                  <a:pt x="161" y="1007"/>
                  <a:pt x="162" y="1009"/>
                  <a:pt x="162" y="1011"/>
                </a:cubicBezTo>
                <a:cubicBezTo>
                  <a:pt x="162" y="1018"/>
                  <a:pt x="162" y="1025"/>
                  <a:pt x="162" y="1032"/>
                </a:cubicBezTo>
                <a:cubicBezTo>
                  <a:pt x="162" y="1033"/>
                  <a:pt x="162" y="1034"/>
                  <a:pt x="162" y="1035"/>
                </a:cubicBezTo>
                <a:cubicBezTo>
                  <a:pt x="162" y="1036"/>
                  <a:pt x="162" y="1037"/>
                  <a:pt x="162" y="1038"/>
                </a:cubicBezTo>
                <a:cubicBezTo>
                  <a:pt x="162" y="1040"/>
                  <a:pt x="161" y="1042"/>
                  <a:pt x="162" y="1044"/>
                </a:cubicBezTo>
                <a:cubicBezTo>
                  <a:pt x="162" y="1046"/>
                  <a:pt x="162" y="1048"/>
                  <a:pt x="162" y="1050"/>
                </a:cubicBezTo>
                <a:cubicBezTo>
                  <a:pt x="161" y="1054"/>
                  <a:pt x="162" y="1058"/>
                  <a:pt x="162" y="1063"/>
                </a:cubicBezTo>
                <a:cubicBezTo>
                  <a:pt x="162" y="1064"/>
                  <a:pt x="162" y="1064"/>
                  <a:pt x="162" y="1065"/>
                </a:cubicBezTo>
                <a:cubicBezTo>
                  <a:pt x="162" y="1066"/>
                  <a:pt x="161" y="1067"/>
                  <a:pt x="161" y="1068"/>
                </a:cubicBezTo>
                <a:cubicBezTo>
                  <a:pt x="161" y="1069"/>
                  <a:pt x="162" y="1070"/>
                  <a:pt x="162" y="1072"/>
                </a:cubicBezTo>
                <a:cubicBezTo>
                  <a:pt x="162" y="1073"/>
                  <a:pt x="161" y="1075"/>
                  <a:pt x="161" y="1077"/>
                </a:cubicBezTo>
                <a:cubicBezTo>
                  <a:pt x="161" y="1079"/>
                  <a:pt x="162" y="1081"/>
                  <a:pt x="162" y="1082"/>
                </a:cubicBezTo>
                <a:cubicBezTo>
                  <a:pt x="161" y="1083"/>
                  <a:pt x="161" y="1084"/>
                  <a:pt x="161" y="1085"/>
                </a:cubicBezTo>
                <a:cubicBezTo>
                  <a:pt x="161" y="1087"/>
                  <a:pt x="161" y="1090"/>
                  <a:pt x="161" y="1092"/>
                </a:cubicBezTo>
                <a:cubicBezTo>
                  <a:pt x="161" y="1093"/>
                  <a:pt x="160" y="1094"/>
                  <a:pt x="160" y="1095"/>
                </a:cubicBezTo>
                <a:cubicBezTo>
                  <a:pt x="160" y="1096"/>
                  <a:pt x="160" y="1097"/>
                  <a:pt x="160" y="1099"/>
                </a:cubicBezTo>
                <a:cubicBezTo>
                  <a:pt x="160" y="1102"/>
                  <a:pt x="160" y="1104"/>
                  <a:pt x="159" y="1108"/>
                </a:cubicBezTo>
                <a:cubicBezTo>
                  <a:pt x="159" y="1108"/>
                  <a:pt x="160" y="1109"/>
                  <a:pt x="160" y="1110"/>
                </a:cubicBezTo>
                <a:cubicBezTo>
                  <a:pt x="160" y="1110"/>
                  <a:pt x="159" y="1111"/>
                  <a:pt x="159" y="1111"/>
                </a:cubicBezTo>
                <a:cubicBezTo>
                  <a:pt x="159" y="1113"/>
                  <a:pt x="159" y="1115"/>
                  <a:pt x="159" y="1117"/>
                </a:cubicBezTo>
                <a:cubicBezTo>
                  <a:pt x="159" y="1119"/>
                  <a:pt x="158" y="1122"/>
                  <a:pt x="158" y="1124"/>
                </a:cubicBezTo>
                <a:cubicBezTo>
                  <a:pt x="158" y="1126"/>
                  <a:pt x="158" y="1127"/>
                  <a:pt x="158" y="1128"/>
                </a:cubicBezTo>
                <a:cubicBezTo>
                  <a:pt x="158" y="1131"/>
                  <a:pt x="158" y="1132"/>
                  <a:pt x="158" y="1136"/>
                </a:cubicBezTo>
                <a:cubicBezTo>
                  <a:pt x="158" y="1138"/>
                  <a:pt x="158" y="1140"/>
                  <a:pt x="160" y="1142"/>
                </a:cubicBezTo>
                <a:cubicBezTo>
                  <a:pt x="159" y="1144"/>
                  <a:pt x="156" y="1146"/>
                  <a:pt x="154" y="1148"/>
                </a:cubicBezTo>
                <a:cubicBezTo>
                  <a:pt x="153" y="1148"/>
                  <a:pt x="154" y="1147"/>
                  <a:pt x="153" y="1147"/>
                </a:cubicBezTo>
                <a:cubicBezTo>
                  <a:pt x="151" y="1147"/>
                  <a:pt x="148" y="1148"/>
                  <a:pt x="147" y="1150"/>
                </a:cubicBezTo>
                <a:close/>
                <a:moveTo>
                  <a:pt x="143" y="784"/>
                </a:moveTo>
                <a:cubicBezTo>
                  <a:pt x="143" y="783"/>
                  <a:pt x="144" y="785"/>
                  <a:pt x="144" y="784"/>
                </a:cubicBezTo>
                <a:cubicBezTo>
                  <a:pt x="144" y="783"/>
                  <a:pt x="144" y="781"/>
                  <a:pt x="143" y="780"/>
                </a:cubicBezTo>
                <a:cubicBezTo>
                  <a:pt x="144" y="779"/>
                  <a:pt x="144" y="777"/>
                  <a:pt x="142" y="778"/>
                </a:cubicBezTo>
                <a:cubicBezTo>
                  <a:pt x="143" y="778"/>
                  <a:pt x="142" y="778"/>
                  <a:pt x="142" y="779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3" y="779"/>
                  <a:pt x="143" y="779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1"/>
                  <a:pt x="144" y="783"/>
                  <a:pt x="143" y="784"/>
                </a:cubicBezTo>
                <a:close/>
                <a:moveTo>
                  <a:pt x="145" y="794"/>
                </a:moveTo>
                <a:cubicBezTo>
                  <a:pt x="144" y="793"/>
                  <a:pt x="145" y="792"/>
                  <a:pt x="144" y="793"/>
                </a:cubicBezTo>
                <a:cubicBezTo>
                  <a:pt x="145" y="793"/>
                  <a:pt x="144" y="794"/>
                  <a:pt x="145" y="794"/>
                </a:cubicBezTo>
                <a:close/>
                <a:moveTo>
                  <a:pt x="145" y="811"/>
                </a:moveTo>
                <a:cubicBezTo>
                  <a:pt x="145" y="811"/>
                  <a:pt x="146" y="810"/>
                  <a:pt x="145" y="810"/>
                </a:cubicBezTo>
                <a:cubicBezTo>
                  <a:pt x="145" y="810"/>
                  <a:pt x="145" y="812"/>
                  <a:pt x="145" y="811"/>
                </a:cubicBezTo>
                <a:close/>
                <a:moveTo>
                  <a:pt x="137" y="826"/>
                </a:moveTo>
                <a:cubicBezTo>
                  <a:pt x="137" y="826"/>
                  <a:pt x="137" y="826"/>
                  <a:pt x="137" y="826"/>
                </a:cubicBezTo>
                <a:cubicBezTo>
                  <a:pt x="137" y="826"/>
                  <a:pt x="137" y="826"/>
                  <a:pt x="137" y="826"/>
                </a:cubicBezTo>
                <a:close/>
                <a:moveTo>
                  <a:pt x="137" y="827"/>
                </a:move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6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lose/>
                <a:moveTo>
                  <a:pt x="162" y="947"/>
                </a:moveTo>
                <a:cubicBezTo>
                  <a:pt x="162" y="947"/>
                  <a:pt x="162" y="946"/>
                  <a:pt x="162" y="947"/>
                </a:cubicBezTo>
                <a:cubicBezTo>
                  <a:pt x="162" y="947"/>
                  <a:pt x="161" y="948"/>
                  <a:pt x="162" y="947"/>
                </a:cubicBezTo>
                <a:close/>
                <a:moveTo>
                  <a:pt x="186" y="850"/>
                </a:moveTo>
                <a:cubicBezTo>
                  <a:pt x="186" y="849"/>
                  <a:pt x="186" y="848"/>
                  <a:pt x="186" y="849"/>
                </a:cubicBezTo>
                <a:cubicBezTo>
                  <a:pt x="186" y="849"/>
                  <a:pt x="186" y="850"/>
                  <a:pt x="186" y="850"/>
                </a:cubicBezTo>
                <a:close/>
                <a:moveTo>
                  <a:pt x="186" y="833"/>
                </a:moveTo>
                <a:cubicBezTo>
                  <a:pt x="186" y="833"/>
                  <a:pt x="186" y="832"/>
                  <a:pt x="186" y="833"/>
                </a:cubicBezTo>
                <a:cubicBezTo>
                  <a:pt x="186" y="833"/>
                  <a:pt x="185" y="834"/>
                  <a:pt x="186" y="833"/>
                </a:cubicBezTo>
                <a:close/>
                <a:moveTo>
                  <a:pt x="194" y="794"/>
                </a:moveTo>
                <a:cubicBezTo>
                  <a:pt x="192" y="794"/>
                  <a:pt x="192" y="797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9"/>
                  <a:pt x="193" y="799"/>
                  <a:pt x="193" y="799"/>
                </a:cubicBezTo>
                <a:cubicBezTo>
                  <a:pt x="193" y="799"/>
                  <a:pt x="193" y="800"/>
                  <a:pt x="193" y="800"/>
                </a:cubicBezTo>
                <a:cubicBezTo>
                  <a:pt x="193" y="800"/>
                  <a:pt x="194" y="799"/>
                  <a:pt x="194" y="799"/>
                </a:cubicBezTo>
                <a:cubicBezTo>
                  <a:pt x="194" y="799"/>
                  <a:pt x="194" y="799"/>
                  <a:pt x="194" y="799"/>
                </a:cubicBezTo>
                <a:cubicBezTo>
                  <a:pt x="194" y="798"/>
                  <a:pt x="194" y="798"/>
                  <a:pt x="194" y="797"/>
                </a:cubicBezTo>
                <a:cubicBezTo>
                  <a:pt x="194" y="797"/>
                  <a:pt x="194" y="797"/>
                  <a:pt x="194" y="797"/>
                </a:cubicBezTo>
                <a:cubicBezTo>
                  <a:pt x="195" y="796"/>
                  <a:pt x="194" y="795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lose/>
                <a:moveTo>
                  <a:pt x="192" y="780"/>
                </a:moveTo>
                <a:cubicBezTo>
                  <a:pt x="192" y="780"/>
                  <a:pt x="192" y="780"/>
                  <a:pt x="191" y="780"/>
                </a:cubicBezTo>
                <a:cubicBezTo>
                  <a:pt x="191" y="781"/>
                  <a:pt x="193" y="782"/>
                  <a:pt x="192" y="783"/>
                </a:cubicBezTo>
                <a:cubicBezTo>
                  <a:pt x="192" y="783"/>
                  <a:pt x="192" y="784"/>
                  <a:pt x="192" y="783"/>
                </a:cubicBezTo>
                <a:cubicBezTo>
                  <a:pt x="192" y="783"/>
                  <a:pt x="192" y="783"/>
                  <a:pt x="192" y="783"/>
                </a:cubicBezTo>
                <a:cubicBezTo>
                  <a:pt x="192" y="784"/>
                  <a:pt x="192" y="784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7"/>
                  <a:pt x="192" y="788"/>
                  <a:pt x="192" y="790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2" y="790"/>
                  <a:pt x="192" y="790"/>
                  <a:pt x="192" y="791"/>
                </a:cubicBezTo>
                <a:cubicBezTo>
                  <a:pt x="192" y="791"/>
                  <a:pt x="192" y="791"/>
                  <a:pt x="193" y="792"/>
                </a:cubicBezTo>
                <a:cubicBezTo>
                  <a:pt x="192" y="792"/>
                  <a:pt x="192" y="792"/>
                  <a:pt x="192" y="793"/>
                </a:cubicBezTo>
                <a:cubicBezTo>
                  <a:pt x="193" y="793"/>
                  <a:pt x="193" y="793"/>
                  <a:pt x="193" y="794"/>
                </a:cubicBezTo>
                <a:cubicBezTo>
                  <a:pt x="193" y="794"/>
                  <a:pt x="193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3"/>
                  <a:pt x="194" y="791"/>
                  <a:pt x="193" y="791"/>
                </a:cubicBezTo>
                <a:cubicBezTo>
                  <a:pt x="193" y="791"/>
                  <a:pt x="193" y="791"/>
                  <a:pt x="193" y="791"/>
                </a:cubicBezTo>
                <a:cubicBezTo>
                  <a:pt x="193" y="791"/>
                  <a:pt x="193" y="790"/>
                  <a:pt x="193" y="790"/>
                </a:cubicBezTo>
                <a:cubicBezTo>
                  <a:pt x="193" y="790"/>
                  <a:pt x="194" y="790"/>
                  <a:pt x="194" y="790"/>
                </a:cubicBezTo>
                <a:cubicBezTo>
                  <a:pt x="193" y="789"/>
                  <a:pt x="193" y="787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4"/>
                  <a:pt x="193" y="784"/>
                  <a:pt x="193" y="783"/>
                </a:cubicBezTo>
                <a:cubicBezTo>
                  <a:pt x="193" y="783"/>
                  <a:pt x="193" y="783"/>
                  <a:pt x="193" y="783"/>
                </a:cubicBezTo>
                <a:cubicBezTo>
                  <a:pt x="193" y="782"/>
                  <a:pt x="193" y="780"/>
                  <a:pt x="193" y="780"/>
                </a:cubicBezTo>
                <a:cubicBezTo>
                  <a:pt x="192" y="780"/>
                  <a:pt x="192" y="780"/>
                  <a:pt x="192" y="780"/>
                </a:cubicBezTo>
                <a:close/>
                <a:moveTo>
                  <a:pt x="160" y="827"/>
                </a:moveTo>
                <a:cubicBezTo>
                  <a:pt x="160" y="828"/>
                  <a:pt x="160" y="825"/>
                  <a:pt x="160" y="827"/>
                </a:cubicBezTo>
                <a:close/>
                <a:moveTo>
                  <a:pt x="160" y="823"/>
                </a:moveTo>
                <a:cubicBezTo>
                  <a:pt x="160" y="821"/>
                  <a:pt x="160" y="824"/>
                  <a:pt x="160" y="823"/>
                </a:cubicBezTo>
                <a:close/>
                <a:moveTo>
                  <a:pt x="160" y="813"/>
                </a:moveTo>
                <a:cubicBezTo>
                  <a:pt x="159" y="810"/>
                  <a:pt x="159" y="813"/>
                  <a:pt x="160" y="813"/>
                </a:cubicBezTo>
                <a:close/>
                <a:moveTo>
                  <a:pt x="181" y="756"/>
                </a:moveTo>
                <a:cubicBezTo>
                  <a:pt x="182" y="757"/>
                  <a:pt x="181" y="758"/>
                  <a:pt x="182" y="758"/>
                </a:cubicBezTo>
                <a:cubicBezTo>
                  <a:pt x="181" y="757"/>
                  <a:pt x="182" y="756"/>
                  <a:pt x="181" y="756"/>
                </a:cubicBezTo>
                <a:close/>
                <a:moveTo>
                  <a:pt x="139" y="719"/>
                </a:moveTo>
                <a:cubicBezTo>
                  <a:pt x="139" y="719"/>
                  <a:pt x="138" y="720"/>
                  <a:pt x="139" y="720"/>
                </a:cubicBezTo>
                <a:cubicBezTo>
                  <a:pt x="139" y="720"/>
                  <a:pt x="138" y="718"/>
                  <a:pt x="139" y="719"/>
                </a:cubicBezTo>
                <a:close/>
                <a:moveTo>
                  <a:pt x="179" y="640"/>
                </a:moveTo>
                <a:cubicBezTo>
                  <a:pt x="180" y="641"/>
                  <a:pt x="179" y="641"/>
                  <a:pt x="179" y="641"/>
                </a:cubicBezTo>
                <a:cubicBezTo>
                  <a:pt x="179" y="642"/>
                  <a:pt x="179" y="642"/>
                  <a:pt x="180" y="642"/>
                </a:cubicBezTo>
                <a:cubicBezTo>
                  <a:pt x="180" y="642"/>
                  <a:pt x="180" y="640"/>
                  <a:pt x="179" y="640"/>
                </a:cubicBezTo>
                <a:close/>
                <a:moveTo>
                  <a:pt x="177" y="606"/>
                </a:moveTo>
                <a:cubicBezTo>
                  <a:pt x="176" y="606"/>
                  <a:pt x="177" y="607"/>
                  <a:pt x="177" y="607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6"/>
                  <a:pt x="177" y="606"/>
                </a:cubicBezTo>
                <a:close/>
                <a:moveTo>
                  <a:pt x="177" y="607"/>
                </a:move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8"/>
                  <a:pt x="177" y="607"/>
                </a:cubicBezTo>
                <a:close/>
                <a:moveTo>
                  <a:pt x="184" y="592"/>
                </a:moveTo>
                <a:cubicBezTo>
                  <a:pt x="185" y="591"/>
                  <a:pt x="185" y="592"/>
                  <a:pt x="185" y="591"/>
                </a:cubicBezTo>
                <a:cubicBezTo>
                  <a:pt x="185" y="591"/>
                  <a:pt x="185" y="591"/>
                  <a:pt x="185" y="591"/>
                </a:cubicBezTo>
                <a:cubicBezTo>
                  <a:pt x="185" y="591"/>
                  <a:pt x="185" y="591"/>
                  <a:pt x="185" y="590"/>
                </a:cubicBezTo>
                <a:cubicBezTo>
                  <a:pt x="184" y="590"/>
                  <a:pt x="183" y="591"/>
                  <a:pt x="184" y="592"/>
                </a:cubicBezTo>
                <a:close/>
                <a:moveTo>
                  <a:pt x="184" y="584"/>
                </a:moveTo>
                <a:cubicBezTo>
                  <a:pt x="184" y="584"/>
                  <a:pt x="185" y="583"/>
                  <a:pt x="184" y="583"/>
                </a:cubicBezTo>
                <a:cubicBezTo>
                  <a:pt x="184" y="583"/>
                  <a:pt x="184" y="584"/>
                  <a:pt x="184" y="584"/>
                </a:cubicBezTo>
                <a:close/>
                <a:moveTo>
                  <a:pt x="183" y="567"/>
                </a:moveTo>
                <a:cubicBezTo>
                  <a:pt x="183" y="567"/>
                  <a:pt x="183" y="568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9"/>
                  <a:pt x="183" y="569"/>
                </a:cubicBezTo>
                <a:cubicBezTo>
                  <a:pt x="183" y="569"/>
                  <a:pt x="184" y="569"/>
                  <a:pt x="184" y="568"/>
                </a:cubicBezTo>
                <a:cubicBezTo>
                  <a:pt x="184" y="568"/>
                  <a:pt x="184" y="568"/>
                  <a:pt x="184" y="568"/>
                </a:cubicBezTo>
                <a:cubicBezTo>
                  <a:pt x="184" y="568"/>
                  <a:pt x="184" y="567"/>
                  <a:pt x="184" y="567"/>
                </a:cubicBezTo>
                <a:cubicBezTo>
                  <a:pt x="184" y="567"/>
                  <a:pt x="184" y="567"/>
                  <a:pt x="184" y="567"/>
                </a:cubicBezTo>
                <a:cubicBezTo>
                  <a:pt x="184" y="566"/>
                  <a:pt x="184" y="565"/>
                  <a:pt x="184" y="564"/>
                </a:cubicBezTo>
                <a:cubicBezTo>
                  <a:pt x="183" y="565"/>
                  <a:pt x="183" y="564"/>
                  <a:pt x="182" y="564"/>
                </a:cubicBezTo>
                <a:cubicBezTo>
                  <a:pt x="183" y="565"/>
                  <a:pt x="183" y="566"/>
                  <a:pt x="183" y="567"/>
                </a:cubicBezTo>
                <a:close/>
                <a:moveTo>
                  <a:pt x="127" y="616"/>
                </a:moveTo>
                <a:cubicBezTo>
                  <a:pt x="127" y="616"/>
                  <a:pt x="126" y="617"/>
                  <a:pt x="127" y="617"/>
                </a:cubicBezTo>
                <a:cubicBezTo>
                  <a:pt x="127" y="616"/>
                  <a:pt x="127" y="615"/>
                  <a:pt x="127" y="616"/>
                </a:cubicBezTo>
                <a:close/>
                <a:moveTo>
                  <a:pt x="175" y="554"/>
                </a:moveTo>
                <a:cubicBezTo>
                  <a:pt x="175" y="554"/>
                  <a:pt x="174" y="555"/>
                  <a:pt x="175" y="555"/>
                </a:cubicBezTo>
                <a:cubicBezTo>
                  <a:pt x="175" y="555"/>
                  <a:pt x="175" y="553"/>
                  <a:pt x="175" y="554"/>
                </a:cubicBezTo>
                <a:close/>
                <a:moveTo>
                  <a:pt x="173" y="525"/>
                </a:moveTo>
                <a:cubicBezTo>
                  <a:pt x="174" y="525"/>
                  <a:pt x="173" y="525"/>
                  <a:pt x="174" y="526"/>
                </a:cubicBezTo>
                <a:cubicBezTo>
                  <a:pt x="174" y="525"/>
                  <a:pt x="174" y="524"/>
                  <a:pt x="173" y="525"/>
                </a:cubicBezTo>
                <a:close/>
                <a:moveTo>
                  <a:pt x="181" y="512"/>
                </a:moveTo>
                <a:cubicBezTo>
                  <a:pt x="181" y="512"/>
                  <a:pt x="181" y="511"/>
                  <a:pt x="181" y="511"/>
                </a:cubicBezTo>
                <a:cubicBezTo>
                  <a:pt x="181" y="512"/>
                  <a:pt x="180" y="512"/>
                  <a:pt x="181" y="512"/>
                </a:cubicBezTo>
                <a:close/>
                <a:moveTo>
                  <a:pt x="169" y="510"/>
                </a:moveTo>
                <a:cubicBezTo>
                  <a:pt x="169" y="509"/>
                  <a:pt x="170" y="509"/>
                  <a:pt x="169" y="509"/>
                </a:cubicBezTo>
                <a:cubicBezTo>
                  <a:pt x="169" y="509"/>
                  <a:pt x="169" y="510"/>
                  <a:pt x="169" y="510"/>
                </a:cubicBezTo>
                <a:close/>
                <a:moveTo>
                  <a:pt x="178" y="448"/>
                </a:moveTo>
                <a:cubicBezTo>
                  <a:pt x="178" y="448"/>
                  <a:pt x="179" y="448"/>
                  <a:pt x="179" y="448"/>
                </a:cubicBezTo>
                <a:cubicBezTo>
                  <a:pt x="178" y="447"/>
                  <a:pt x="179" y="447"/>
                  <a:pt x="178" y="447"/>
                </a:cubicBezTo>
                <a:cubicBezTo>
                  <a:pt x="177" y="447"/>
                  <a:pt x="178" y="449"/>
                  <a:pt x="178" y="448"/>
                </a:cubicBezTo>
                <a:close/>
                <a:moveTo>
                  <a:pt x="164" y="448"/>
                </a:moveTo>
                <a:cubicBezTo>
                  <a:pt x="164" y="448"/>
                  <a:pt x="165" y="448"/>
                  <a:pt x="164" y="447"/>
                </a:cubicBezTo>
                <a:cubicBezTo>
                  <a:pt x="164" y="447"/>
                  <a:pt x="164" y="449"/>
                  <a:pt x="164" y="448"/>
                </a:cubicBezTo>
                <a:close/>
                <a:moveTo>
                  <a:pt x="168" y="399"/>
                </a:moveTo>
                <a:cubicBezTo>
                  <a:pt x="168" y="399"/>
                  <a:pt x="169" y="398"/>
                  <a:pt x="168" y="398"/>
                </a:cubicBezTo>
                <a:cubicBezTo>
                  <a:pt x="167" y="399"/>
                  <a:pt x="168" y="399"/>
                  <a:pt x="168" y="399"/>
                </a:cubicBezTo>
                <a:close/>
                <a:moveTo>
                  <a:pt x="160" y="340"/>
                </a:moveTo>
                <a:cubicBezTo>
                  <a:pt x="160" y="340"/>
                  <a:pt x="160" y="340"/>
                  <a:pt x="161" y="340"/>
                </a:cubicBezTo>
                <a:cubicBezTo>
                  <a:pt x="161" y="340"/>
                  <a:pt x="161" y="338"/>
                  <a:pt x="160" y="339"/>
                </a:cubicBezTo>
                <a:cubicBezTo>
                  <a:pt x="160" y="339"/>
                  <a:pt x="160" y="340"/>
                  <a:pt x="160" y="340"/>
                </a:cubicBezTo>
                <a:close/>
                <a:moveTo>
                  <a:pt x="159" y="286"/>
                </a:moveTo>
                <a:cubicBezTo>
                  <a:pt x="159" y="286"/>
                  <a:pt x="160" y="284"/>
                  <a:pt x="159" y="284"/>
                </a:cubicBezTo>
                <a:cubicBezTo>
                  <a:pt x="159" y="285"/>
                  <a:pt x="159" y="286"/>
                  <a:pt x="159" y="286"/>
                </a:cubicBezTo>
                <a:close/>
                <a:moveTo>
                  <a:pt x="106" y="294"/>
                </a:moveTo>
                <a:cubicBezTo>
                  <a:pt x="106" y="294"/>
                  <a:pt x="106" y="293"/>
                  <a:pt x="106" y="293"/>
                </a:cubicBezTo>
                <a:cubicBezTo>
                  <a:pt x="106" y="294"/>
                  <a:pt x="105" y="295"/>
                  <a:pt x="106" y="294"/>
                </a:cubicBezTo>
                <a:close/>
                <a:moveTo>
                  <a:pt x="162" y="188"/>
                </a:moveTo>
                <a:cubicBezTo>
                  <a:pt x="162" y="188"/>
                  <a:pt x="163" y="187"/>
                  <a:pt x="162" y="187"/>
                </a:cubicBezTo>
                <a:cubicBezTo>
                  <a:pt x="162" y="188"/>
                  <a:pt x="162" y="189"/>
                  <a:pt x="162" y="188"/>
                </a:cubicBezTo>
                <a:close/>
                <a:moveTo>
                  <a:pt x="145" y="1177"/>
                </a:moveTo>
                <a:cubicBezTo>
                  <a:pt x="145" y="1177"/>
                  <a:pt x="145" y="1177"/>
                  <a:pt x="145" y="1177"/>
                </a:cubicBezTo>
                <a:cubicBezTo>
                  <a:pt x="145" y="1177"/>
                  <a:pt x="145" y="1177"/>
                  <a:pt x="145" y="1177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9"/>
                  <a:pt x="145" y="1179"/>
                  <a:pt x="145" y="1178"/>
                </a:cubicBezTo>
                <a:cubicBezTo>
                  <a:pt x="146" y="1178"/>
                  <a:pt x="146" y="1178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6"/>
                  <a:pt x="146" y="1176"/>
                </a:cubicBezTo>
                <a:cubicBezTo>
                  <a:pt x="146" y="1176"/>
                  <a:pt x="146" y="1176"/>
                  <a:pt x="145" y="1176"/>
                </a:cubicBezTo>
                <a:lnTo>
                  <a:pt x="145" y="1177"/>
                </a:lnTo>
                <a:close/>
                <a:moveTo>
                  <a:pt x="144" y="1158"/>
                </a:moveTo>
                <a:cubicBezTo>
                  <a:pt x="144" y="1158"/>
                  <a:pt x="144" y="1158"/>
                  <a:pt x="144" y="1159"/>
                </a:cubicBezTo>
                <a:cubicBezTo>
                  <a:pt x="144" y="1159"/>
                  <a:pt x="144" y="1159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5" y="1159"/>
                  <a:pt x="145" y="1159"/>
                  <a:pt x="145" y="1158"/>
                </a:cubicBezTo>
                <a:cubicBezTo>
                  <a:pt x="145" y="1158"/>
                  <a:pt x="144" y="1158"/>
                  <a:pt x="144" y="1158"/>
                </a:cubicBezTo>
                <a:cubicBezTo>
                  <a:pt x="144" y="1158"/>
                  <a:pt x="144" y="1158"/>
                  <a:pt x="144" y="1158"/>
                </a:cubicBezTo>
                <a:close/>
                <a:moveTo>
                  <a:pt x="113" y="1166"/>
                </a:moveTo>
                <a:cubicBezTo>
                  <a:pt x="113" y="1166"/>
                  <a:pt x="113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6"/>
                  <a:pt x="112" y="1166"/>
                </a:cubicBezTo>
                <a:cubicBezTo>
                  <a:pt x="112" y="1166"/>
                  <a:pt x="112" y="1167"/>
                  <a:pt x="112" y="1167"/>
                </a:cubicBezTo>
                <a:cubicBezTo>
                  <a:pt x="112" y="1167"/>
                  <a:pt x="113" y="1167"/>
                  <a:pt x="113" y="1167"/>
                </a:cubicBezTo>
                <a:cubicBezTo>
                  <a:pt x="113" y="1167"/>
                  <a:pt x="113" y="1167"/>
                  <a:pt x="113" y="1167"/>
                </a:cubicBezTo>
                <a:cubicBezTo>
                  <a:pt x="113" y="1166"/>
                  <a:pt x="113" y="1166"/>
                  <a:pt x="113" y="1166"/>
                </a:cubicBezTo>
                <a:close/>
                <a:moveTo>
                  <a:pt x="117" y="1085"/>
                </a:move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6"/>
                  <a:pt x="117" y="1087"/>
                </a:cubicBezTo>
                <a:cubicBezTo>
                  <a:pt x="117" y="1088"/>
                  <a:pt x="117" y="1089"/>
                  <a:pt x="116" y="1091"/>
                </a:cubicBezTo>
                <a:cubicBezTo>
                  <a:pt x="116" y="1091"/>
                  <a:pt x="116" y="1091"/>
                  <a:pt x="117" y="1091"/>
                </a:cubicBezTo>
                <a:cubicBezTo>
                  <a:pt x="117" y="1091"/>
                  <a:pt x="117" y="1091"/>
                  <a:pt x="117" y="1091"/>
                </a:cubicBezTo>
                <a:cubicBezTo>
                  <a:pt x="117" y="1089"/>
                  <a:pt x="117" y="1088"/>
                  <a:pt x="117" y="1087"/>
                </a:cubicBezTo>
                <a:cubicBezTo>
                  <a:pt x="117" y="1086"/>
                  <a:pt x="117" y="1085"/>
                  <a:pt x="117" y="1085"/>
                </a:cubicBezTo>
                <a:close/>
                <a:moveTo>
                  <a:pt x="117" y="1083"/>
                </a:moveTo>
                <a:cubicBezTo>
                  <a:pt x="117" y="1082"/>
                  <a:pt x="117" y="1082"/>
                  <a:pt x="117" y="1081"/>
                </a:cubicBezTo>
                <a:cubicBezTo>
                  <a:pt x="117" y="1080"/>
                  <a:pt x="118" y="1080"/>
                  <a:pt x="118" y="1080"/>
                </a:cubicBezTo>
                <a:cubicBezTo>
                  <a:pt x="118" y="1080"/>
                  <a:pt x="118" y="1079"/>
                  <a:pt x="117" y="1079"/>
                </a:cubicBezTo>
                <a:cubicBezTo>
                  <a:pt x="117" y="1079"/>
                  <a:pt x="117" y="1079"/>
                  <a:pt x="117" y="1079"/>
                </a:cubicBezTo>
                <a:cubicBezTo>
                  <a:pt x="117" y="1080"/>
                  <a:pt x="117" y="1080"/>
                  <a:pt x="117" y="1080"/>
                </a:cubicBezTo>
                <a:cubicBezTo>
                  <a:pt x="117" y="1080"/>
                  <a:pt x="117" y="1080"/>
                  <a:pt x="117" y="1081"/>
                </a:cubicBezTo>
                <a:cubicBezTo>
                  <a:pt x="117" y="1081"/>
                  <a:pt x="117" y="1082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lose/>
                <a:moveTo>
                  <a:pt x="118" y="1063"/>
                </a:move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7" y="1063"/>
                  <a:pt x="117" y="1063"/>
                  <a:pt x="117" y="1063"/>
                </a:cubicBezTo>
                <a:cubicBezTo>
                  <a:pt x="117" y="1064"/>
                  <a:pt x="117" y="1065"/>
                  <a:pt x="117" y="1066"/>
                </a:cubicBezTo>
                <a:cubicBezTo>
                  <a:pt x="117" y="1066"/>
                  <a:pt x="118" y="1066"/>
                  <a:pt x="118" y="1066"/>
                </a:cubicBezTo>
                <a:cubicBezTo>
                  <a:pt x="118" y="1066"/>
                  <a:pt x="118" y="1066"/>
                  <a:pt x="118" y="1066"/>
                </a:cubicBezTo>
                <a:cubicBezTo>
                  <a:pt x="117" y="1065"/>
                  <a:pt x="118" y="1064"/>
                  <a:pt x="118" y="1063"/>
                </a:cubicBezTo>
                <a:close/>
                <a:moveTo>
                  <a:pt x="182" y="733"/>
                </a:moveTo>
                <a:cubicBezTo>
                  <a:pt x="182" y="733"/>
                  <a:pt x="182" y="733"/>
                  <a:pt x="182" y="732"/>
                </a:cubicBezTo>
                <a:cubicBezTo>
                  <a:pt x="182" y="732"/>
                  <a:pt x="182" y="732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2"/>
                  <a:pt x="181" y="732"/>
                </a:cubicBezTo>
                <a:cubicBezTo>
                  <a:pt x="181" y="732"/>
                  <a:pt x="181" y="732"/>
                  <a:pt x="181" y="732"/>
                </a:cubicBezTo>
                <a:cubicBezTo>
                  <a:pt x="181" y="732"/>
                  <a:pt x="181" y="733"/>
                  <a:pt x="181" y="733"/>
                </a:cubicBezTo>
                <a:cubicBezTo>
                  <a:pt x="181" y="733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2" y="733"/>
                  <a:pt x="182" y="733"/>
                </a:cubicBezTo>
                <a:close/>
                <a:moveTo>
                  <a:pt x="181" y="710"/>
                </a:moveTo>
                <a:cubicBezTo>
                  <a:pt x="181" y="710"/>
                  <a:pt x="181" y="710"/>
                  <a:pt x="180" y="710"/>
                </a:cubicBezTo>
                <a:cubicBezTo>
                  <a:pt x="180" y="710"/>
                  <a:pt x="180" y="710"/>
                  <a:pt x="180" y="710"/>
                </a:cubicBezTo>
                <a:cubicBezTo>
                  <a:pt x="181" y="710"/>
                  <a:pt x="180" y="711"/>
                  <a:pt x="180" y="711"/>
                </a:cubicBezTo>
                <a:cubicBezTo>
                  <a:pt x="180" y="711"/>
                  <a:pt x="180" y="711"/>
                  <a:pt x="181" y="711"/>
                </a:cubicBezTo>
                <a:cubicBezTo>
                  <a:pt x="181" y="711"/>
                  <a:pt x="181" y="711"/>
                  <a:pt x="181" y="711"/>
                </a:cubicBezTo>
                <a:cubicBezTo>
                  <a:pt x="181" y="710"/>
                  <a:pt x="181" y="710"/>
                  <a:pt x="181" y="710"/>
                </a:cubicBezTo>
                <a:close/>
                <a:moveTo>
                  <a:pt x="130" y="718"/>
                </a:moveTo>
                <a:cubicBezTo>
                  <a:pt x="130" y="718"/>
                  <a:pt x="129" y="718"/>
                  <a:pt x="129" y="718"/>
                </a:cubicBezTo>
                <a:cubicBezTo>
                  <a:pt x="129" y="718"/>
                  <a:pt x="129" y="718"/>
                  <a:pt x="129" y="718"/>
                </a:cubicBezTo>
                <a:cubicBezTo>
                  <a:pt x="129" y="721"/>
                  <a:pt x="130" y="723"/>
                  <a:pt x="130" y="725"/>
                </a:cubicBezTo>
                <a:cubicBezTo>
                  <a:pt x="130" y="728"/>
                  <a:pt x="130" y="730"/>
                  <a:pt x="130" y="733"/>
                </a:cubicBezTo>
                <a:cubicBezTo>
                  <a:pt x="130" y="733"/>
                  <a:pt x="130" y="733"/>
                  <a:pt x="131" y="733"/>
                </a:cubicBezTo>
                <a:cubicBezTo>
                  <a:pt x="131" y="733"/>
                  <a:pt x="131" y="733"/>
                  <a:pt x="131" y="733"/>
                </a:cubicBezTo>
                <a:cubicBezTo>
                  <a:pt x="131" y="730"/>
                  <a:pt x="131" y="728"/>
                  <a:pt x="130" y="725"/>
                </a:cubicBezTo>
                <a:cubicBezTo>
                  <a:pt x="130" y="723"/>
                  <a:pt x="130" y="721"/>
                  <a:pt x="130" y="718"/>
                </a:cubicBezTo>
                <a:cubicBezTo>
                  <a:pt x="130" y="718"/>
                  <a:pt x="130" y="718"/>
                  <a:pt x="130" y="718"/>
                </a:cubicBezTo>
                <a:close/>
                <a:moveTo>
                  <a:pt x="138" y="711"/>
                </a:moveTo>
                <a:cubicBezTo>
                  <a:pt x="138" y="712"/>
                  <a:pt x="138" y="712"/>
                  <a:pt x="138" y="713"/>
                </a:cubicBezTo>
                <a:cubicBezTo>
                  <a:pt x="138" y="713"/>
                  <a:pt x="138" y="713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3"/>
                  <a:pt x="138" y="713"/>
                  <a:pt x="138" y="713"/>
                </a:cubicBezTo>
                <a:cubicBezTo>
                  <a:pt x="138" y="712"/>
                  <a:pt x="138" y="712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lose/>
                <a:moveTo>
                  <a:pt x="130" y="715"/>
                </a:moveTo>
                <a:cubicBezTo>
                  <a:pt x="130" y="715"/>
                  <a:pt x="130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6"/>
                </a:cubicBezTo>
                <a:cubicBezTo>
                  <a:pt x="129" y="716"/>
                  <a:pt x="129" y="716"/>
                  <a:pt x="130" y="716"/>
                </a:cubicBezTo>
                <a:cubicBezTo>
                  <a:pt x="130" y="716"/>
                  <a:pt x="130" y="716"/>
                  <a:pt x="130" y="716"/>
                </a:cubicBezTo>
                <a:cubicBezTo>
                  <a:pt x="130" y="715"/>
                  <a:pt x="130" y="715"/>
                  <a:pt x="130" y="715"/>
                </a:cubicBezTo>
                <a:close/>
                <a:moveTo>
                  <a:pt x="129" y="708"/>
                </a:moveTo>
                <a:cubicBezTo>
                  <a:pt x="129" y="708"/>
                  <a:pt x="129" y="708"/>
                  <a:pt x="129" y="708"/>
                </a:cubicBezTo>
                <a:cubicBezTo>
                  <a:pt x="129" y="708"/>
                  <a:pt x="129" y="709"/>
                  <a:pt x="129" y="709"/>
                </a:cubicBezTo>
                <a:cubicBezTo>
                  <a:pt x="129" y="709"/>
                  <a:pt x="129" y="710"/>
                  <a:pt x="129" y="710"/>
                </a:cubicBezTo>
                <a:cubicBezTo>
                  <a:pt x="129" y="711"/>
                  <a:pt x="129" y="711"/>
                  <a:pt x="129" y="712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9" y="712"/>
                  <a:pt x="130" y="712"/>
                  <a:pt x="130" y="712"/>
                </a:cubicBezTo>
                <a:cubicBezTo>
                  <a:pt x="129" y="711"/>
                  <a:pt x="129" y="711"/>
                  <a:pt x="130" y="710"/>
                </a:cubicBezTo>
                <a:cubicBezTo>
                  <a:pt x="129" y="710"/>
                  <a:pt x="130" y="709"/>
                  <a:pt x="129" y="709"/>
                </a:cubicBezTo>
                <a:cubicBezTo>
                  <a:pt x="129" y="708"/>
                  <a:pt x="129" y="708"/>
                  <a:pt x="129" y="708"/>
                </a:cubicBezTo>
                <a:close/>
                <a:moveTo>
                  <a:pt x="176" y="646"/>
                </a:moveTo>
                <a:cubicBezTo>
                  <a:pt x="176" y="646"/>
                  <a:pt x="176" y="646"/>
                  <a:pt x="176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6"/>
                  <a:pt x="177" y="646"/>
                  <a:pt x="177" y="646"/>
                </a:cubicBezTo>
                <a:cubicBezTo>
                  <a:pt x="177" y="646"/>
                  <a:pt x="177" y="645"/>
                  <a:pt x="177" y="645"/>
                </a:cubicBezTo>
                <a:cubicBezTo>
                  <a:pt x="177" y="645"/>
                  <a:pt x="176" y="645"/>
                  <a:pt x="176" y="645"/>
                </a:cubicBezTo>
                <a:cubicBezTo>
                  <a:pt x="176" y="645"/>
                  <a:pt x="176" y="645"/>
                  <a:pt x="176" y="646"/>
                </a:cubicBezTo>
                <a:close/>
                <a:moveTo>
                  <a:pt x="187" y="634"/>
                </a:move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lose/>
                <a:moveTo>
                  <a:pt x="178" y="617"/>
                </a:moveTo>
                <a:cubicBezTo>
                  <a:pt x="178" y="617"/>
                  <a:pt x="178" y="617"/>
                  <a:pt x="178" y="617"/>
                </a:cubicBezTo>
                <a:cubicBezTo>
                  <a:pt x="178" y="618"/>
                  <a:pt x="178" y="620"/>
                  <a:pt x="178" y="621"/>
                </a:cubicBezTo>
                <a:cubicBezTo>
                  <a:pt x="178" y="621"/>
                  <a:pt x="178" y="621"/>
                  <a:pt x="178" y="621"/>
                </a:cubicBezTo>
                <a:cubicBezTo>
                  <a:pt x="179" y="621"/>
                  <a:pt x="179" y="621"/>
                  <a:pt x="179" y="621"/>
                </a:cubicBezTo>
                <a:cubicBezTo>
                  <a:pt x="179" y="620"/>
                  <a:pt x="179" y="618"/>
                  <a:pt x="179" y="617"/>
                </a:cubicBezTo>
                <a:cubicBezTo>
                  <a:pt x="179" y="617"/>
                  <a:pt x="179" y="617"/>
                  <a:pt x="178" y="617"/>
                </a:cubicBezTo>
                <a:cubicBezTo>
                  <a:pt x="178" y="617"/>
                  <a:pt x="178" y="617"/>
                  <a:pt x="178" y="617"/>
                </a:cubicBezTo>
                <a:close/>
                <a:moveTo>
                  <a:pt x="177" y="595"/>
                </a:move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6"/>
                  <a:pt x="177" y="597"/>
                  <a:pt x="177" y="598"/>
                </a:cubicBezTo>
                <a:cubicBezTo>
                  <a:pt x="177" y="599"/>
                  <a:pt x="177" y="601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1"/>
                  <a:pt x="178" y="599"/>
                  <a:pt x="178" y="598"/>
                </a:cubicBezTo>
                <a:cubicBezTo>
                  <a:pt x="178" y="597"/>
                  <a:pt x="178" y="596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8" y="595"/>
                  <a:pt x="178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lose/>
                <a:moveTo>
                  <a:pt x="127" y="628"/>
                </a:moveTo>
                <a:cubicBezTo>
                  <a:pt x="127" y="629"/>
                  <a:pt x="128" y="629"/>
                  <a:pt x="127" y="630"/>
                </a:cubicBezTo>
                <a:cubicBezTo>
                  <a:pt x="127" y="630"/>
                  <a:pt x="127" y="630"/>
                  <a:pt x="127" y="630"/>
                </a:cubicBezTo>
                <a:cubicBezTo>
                  <a:pt x="128" y="630"/>
                  <a:pt x="128" y="630"/>
                  <a:pt x="128" y="630"/>
                </a:cubicBezTo>
                <a:cubicBezTo>
                  <a:pt x="128" y="629"/>
                  <a:pt x="128" y="629"/>
                  <a:pt x="128" y="628"/>
                </a:cubicBezTo>
                <a:lnTo>
                  <a:pt x="127" y="628"/>
                </a:lnTo>
                <a:close/>
                <a:moveTo>
                  <a:pt x="181" y="515"/>
                </a:moveTo>
                <a:cubicBezTo>
                  <a:pt x="181" y="515"/>
                  <a:pt x="180" y="515"/>
                  <a:pt x="181" y="515"/>
                </a:cubicBezTo>
                <a:cubicBezTo>
                  <a:pt x="181" y="515"/>
                  <a:pt x="181" y="516"/>
                  <a:pt x="181" y="516"/>
                </a:cubicBezTo>
                <a:cubicBezTo>
                  <a:pt x="181" y="517"/>
                  <a:pt x="181" y="517"/>
                  <a:pt x="181" y="517"/>
                </a:cubicBezTo>
                <a:cubicBezTo>
                  <a:pt x="181" y="517"/>
                  <a:pt x="181" y="516"/>
                  <a:pt x="181" y="516"/>
                </a:cubicBezTo>
                <a:cubicBezTo>
                  <a:pt x="181" y="516"/>
                  <a:pt x="181" y="515"/>
                  <a:pt x="181" y="515"/>
                </a:cubicBezTo>
                <a:cubicBezTo>
                  <a:pt x="181" y="515"/>
                  <a:pt x="181" y="514"/>
                  <a:pt x="181" y="515"/>
                </a:cubicBezTo>
                <a:cubicBezTo>
                  <a:pt x="181" y="515"/>
                  <a:pt x="181" y="515"/>
                  <a:pt x="181" y="515"/>
                </a:cubicBezTo>
                <a:close/>
                <a:moveTo>
                  <a:pt x="173" y="508"/>
                </a:move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8"/>
                  <a:pt x="173" y="508"/>
                  <a:pt x="173" y="508"/>
                </a:cubicBezTo>
                <a:cubicBezTo>
                  <a:pt x="173" y="508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8"/>
                  <a:pt x="173" y="508"/>
                </a:cubicBezTo>
                <a:cubicBezTo>
                  <a:pt x="173" y="508"/>
                  <a:pt x="173" y="508"/>
                  <a:pt x="173" y="508"/>
                </a:cubicBezTo>
                <a:close/>
                <a:moveTo>
                  <a:pt x="167" y="503"/>
                </a:moveTo>
                <a:cubicBezTo>
                  <a:pt x="167" y="503"/>
                  <a:pt x="167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4"/>
                  <a:pt x="166" y="505"/>
                </a:cubicBezTo>
                <a:cubicBezTo>
                  <a:pt x="166" y="506"/>
                  <a:pt x="167" y="507"/>
                  <a:pt x="166" y="508"/>
                </a:cubicBezTo>
                <a:cubicBezTo>
                  <a:pt x="166" y="508"/>
                  <a:pt x="166" y="508"/>
                  <a:pt x="166" y="508"/>
                </a:cubicBezTo>
                <a:cubicBezTo>
                  <a:pt x="166" y="508"/>
                  <a:pt x="167" y="508"/>
                  <a:pt x="167" y="508"/>
                </a:cubicBezTo>
                <a:cubicBezTo>
                  <a:pt x="167" y="507"/>
                  <a:pt x="167" y="506"/>
                  <a:pt x="167" y="505"/>
                </a:cubicBezTo>
                <a:cubicBezTo>
                  <a:pt x="167" y="504"/>
                  <a:pt x="167" y="503"/>
                  <a:pt x="167" y="503"/>
                </a:cubicBezTo>
                <a:close/>
                <a:moveTo>
                  <a:pt x="167" y="487"/>
                </a:moveTo>
                <a:cubicBezTo>
                  <a:pt x="167" y="487"/>
                  <a:pt x="167" y="487"/>
                  <a:pt x="167" y="487"/>
                </a:cubicBezTo>
                <a:cubicBezTo>
                  <a:pt x="167" y="488"/>
                  <a:pt x="167" y="488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8"/>
                  <a:pt x="168" y="488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lose/>
                <a:moveTo>
                  <a:pt x="165" y="465"/>
                </a:move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6"/>
                  <a:pt x="165" y="466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5"/>
                  <a:pt x="165" y="465"/>
                  <a:pt x="165" y="465"/>
                </a:cubicBezTo>
                <a:close/>
                <a:moveTo>
                  <a:pt x="161" y="368"/>
                </a:moveTo>
                <a:cubicBezTo>
                  <a:pt x="161" y="368"/>
                  <a:pt x="161" y="368"/>
                  <a:pt x="161" y="369"/>
                </a:cubicBezTo>
                <a:cubicBezTo>
                  <a:pt x="161" y="375"/>
                  <a:pt x="161" y="382"/>
                  <a:pt x="162" y="390"/>
                </a:cubicBezTo>
                <a:cubicBezTo>
                  <a:pt x="162" y="390"/>
                  <a:pt x="162" y="390"/>
                  <a:pt x="162" y="390"/>
                </a:cubicBezTo>
                <a:cubicBezTo>
                  <a:pt x="162" y="390"/>
                  <a:pt x="163" y="390"/>
                  <a:pt x="163" y="390"/>
                </a:cubicBezTo>
                <a:cubicBezTo>
                  <a:pt x="162" y="382"/>
                  <a:pt x="162" y="375"/>
                  <a:pt x="161" y="369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lose/>
                <a:moveTo>
                  <a:pt x="159" y="266"/>
                </a:moveTo>
                <a:cubicBezTo>
                  <a:pt x="159" y="268"/>
                  <a:pt x="159" y="270"/>
                  <a:pt x="159" y="271"/>
                </a:cubicBezTo>
                <a:cubicBezTo>
                  <a:pt x="159" y="274"/>
                  <a:pt x="159" y="276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6"/>
                  <a:pt x="160" y="274"/>
                  <a:pt x="160" y="271"/>
                </a:cubicBezTo>
                <a:cubicBezTo>
                  <a:pt x="160" y="270"/>
                  <a:pt x="160" y="268"/>
                  <a:pt x="160" y="266"/>
                </a:cubicBezTo>
                <a:cubicBezTo>
                  <a:pt x="160" y="266"/>
                  <a:pt x="160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lose/>
                <a:moveTo>
                  <a:pt x="162" y="156"/>
                </a:moveTo>
                <a:cubicBezTo>
                  <a:pt x="162" y="157"/>
                  <a:pt x="162" y="157"/>
                  <a:pt x="162" y="158"/>
                </a:cubicBezTo>
                <a:cubicBezTo>
                  <a:pt x="162" y="158"/>
                  <a:pt x="162" y="158"/>
                  <a:pt x="163" y="158"/>
                </a:cubicBezTo>
                <a:cubicBezTo>
                  <a:pt x="163" y="158"/>
                  <a:pt x="163" y="158"/>
                  <a:pt x="163" y="158"/>
                </a:cubicBezTo>
                <a:cubicBezTo>
                  <a:pt x="163" y="157"/>
                  <a:pt x="163" y="157"/>
                  <a:pt x="163" y="156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62" y="156"/>
                  <a:pt x="162" y="156"/>
                  <a:pt x="162" y="156"/>
                </a:cubicBezTo>
                <a:cubicBezTo>
                  <a:pt x="162" y="156"/>
                  <a:pt x="162" y="156"/>
                  <a:pt x="162" y="156"/>
                </a:cubicBezTo>
                <a:close/>
                <a:moveTo>
                  <a:pt x="178" y="666"/>
                </a:moveTo>
                <a:cubicBezTo>
                  <a:pt x="177" y="669"/>
                  <a:pt x="178" y="672"/>
                  <a:pt x="177" y="675"/>
                </a:cubicBezTo>
                <a:cubicBezTo>
                  <a:pt x="178" y="677"/>
                  <a:pt x="178" y="679"/>
                  <a:pt x="177" y="681"/>
                </a:cubicBezTo>
                <a:cubicBezTo>
                  <a:pt x="178" y="686"/>
                  <a:pt x="178" y="690"/>
                  <a:pt x="177" y="694"/>
                </a:cubicBezTo>
                <a:cubicBezTo>
                  <a:pt x="178" y="697"/>
                  <a:pt x="178" y="700"/>
                  <a:pt x="178" y="703"/>
                </a:cubicBezTo>
                <a:cubicBezTo>
                  <a:pt x="178" y="704"/>
                  <a:pt x="178" y="705"/>
                  <a:pt x="177" y="706"/>
                </a:cubicBezTo>
                <a:cubicBezTo>
                  <a:pt x="179" y="710"/>
                  <a:pt x="177" y="713"/>
                  <a:pt x="178" y="717"/>
                </a:cubicBezTo>
                <a:cubicBezTo>
                  <a:pt x="178" y="717"/>
                  <a:pt x="178" y="718"/>
                  <a:pt x="178" y="718"/>
                </a:cubicBezTo>
                <a:cubicBezTo>
                  <a:pt x="178" y="720"/>
                  <a:pt x="178" y="722"/>
                  <a:pt x="178" y="724"/>
                </a:cubicBezTo>
                <a:cubicBezTo>
                  <a:pt x="180" y="727"/>
                  <a:pt x="179" y="731"/>
                  <a:pt x="179" y="734"/>
                </a:cubicBezTo>
                <a:cubicBezTo>
                  <a:pt x="179" y="734"/>
                  <a:pt x="179" y="735"/>
                  <a:pt x="179" y="735"/>
                </a:cubicBezTo>
                <a:cubicBezTo>
                  <a:pt x="179" y="737"/>
                  <a:pt x="179" y="739"/>
                  <a:pt x="179" y="740"/>
                </a:cubicBezTo>
                <a:cubicBezTo>
                  <a:pt x="180" y="741"/>
                  <a:pt x="179" y="742"/>
                  <a:pt x="179" y="744"/>
                </a:cubicBezTo>
                <a:cubicBezTo>
                  <a:pt x="179" y="744"/>
                  <a:pt x="180" y="744"/>
                  <a:pt x="180" y="744"/>
                </a:cubicBezTo>
                <a:cubicBezTo>
                  <a:pt x="180" y="745"/>
                  <a:pt x="180" y="745"/>
                  <a:pt x="180" y="746"/>
                </a:cubicBezTo>
                <a:cubicBezTo>
                  <a:pt x="180" y="747"/>
                  <a:pt x="180" y="747"/>
                  <a:pt x="180" y="748"/>
                </a:cubicBezTo>
                <a:cubicBezTo>
                  <a:pt x="180" y="749"/>
                  <a:pt x="180" y="749"/>
                  <a:pt x="180" y="750"/>
                </a:cubicBezTo>
                <a:cubicBezTo>
                  <a:pt x="180" y="754"/>
                  <a:pt x="182" y="757"/>
                  <a:pt x="180" y="761"/>
                </a:cubicBezTo>
                <a:cubicBezTo>
                  <a:pt x="181" y="761"/>
                  <a:pt x="181" y="761"/>
                  <a:pt x="181" y="762"/>
                </a:cubicBezTo>
                <a:cubicBezTo>
                  <a:pt x="181" y="767"/>
                  <a:pt x="182" y="772"/>
                  <a:pt x="182" y="777"/>
                </a:cubicBezTo>
                <a:cubicBezTo>
                  <a:pt x="183" y="778"/>
                  <a:pt x="183" y="778"/>
                  <a:pt x="183" y="779"/>
                </a:cubicBezTo>
                <a:cubicBezTo>
                  <a:pt x="183" y="781"/>
                  <a:pt x="183" y="783"/>
                  <a:pt x="184" y="786"/>
                </a:cubicBezTo>
                <a:cubicBezTo>
                  <a:pt x="183" y="786"/>
                  <a:pt x="183" y="786"/>
                  <a:pt x="183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3" y="787"/>
                  <a:pt x="183" y="789"/>
                  <a:pt x="185" y="789"/>
                </a:cubicBezTo>
                <a:cubicBezTo>
                  <a:pt x="184" y="788"/>
                  <a:pt x="184" y="787"/>
                  <a:pt x="184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4" y="785"/>
                  <a:pt x="184" y="785"/>
                  <a:pt x="184" y="785"/>
                </a:cubicBezTo>
                <a:cubicBezTo>
                  <a:pt x="185" y="783"/>
                  <a:pt x="183" y="780"/>
                  <a:pt x="184" y="778"/>
                </a:cubicBezTo>
                <a:cubicBezTo>
                  <a:pt x="183" y="773"/>
                  <a:pt x="184" y="767"/>
                  <a:pt x="182" y="762"/>
                </a:cubicBezTo>
                <a:cubicBezTo>
                  <a:pt x="183" y="762"/>
                  <a:pt x="183" y="761"/>
                  <a:pt x="183" y="761"/>
                </a:cubicBezTo>
                <a:cubicBezTo>
                  <a:pt x="183" y="755"/>
                  <a:pt x="182" y="750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3" y="744"/>
                  <a:pt x="183" y="744"/>
                </a:cubicBezTo>
                <a:cubicBezTo>
                  <a:pt x="183" y="750"/>
                  <a:pt x="184" y="756"/>
                  <a:pt x="184" y="761"/>
                </a:cubicBezTo>
                <a:cubicBezTo>
                  <a:pt x="184" y="761"/>
                  <a:pt x="184" y="761"/>
                  <a:pt x="184" y="761"/>
                </a:cubicBezTo>
                <a:cubicBezTo>
                  <a:pt x="184" y="764"/>
                  <a:pt x="185" y="767"/>
                  <a:pt x="184" y="770"/>
                </a:cubicBezTo>
                <a:cubicBezTo>
                  <a:pt x="185" y="774"/>
                  <a:pt x="186" y="778"/>
                  <a:pt x="185" y="782"/>
                </a:cubicBezTo>
                <a:cubicBezTo>
                  <a:pt x="187" y="786"/>
                  <a:pt x="186" y="789"/>
                  <a:pt x="186" y="793"/>
                </a:cubicBezTo>
                <a:cubicBezTo>
                  <a:pt x="186" y="795"/>
                  <a:pt x="187" y="796"/>
                  <a:pt x="186" y="798"/>
                </a:cubicBezTo>
                <a:cubicBezTo>
                  <a:pt x="187" y="803"/>
                  <a:pt x="187" y="808"/>
                  <a:pt x="187" y="812"/>
                </a:cubicBezTo>
                <a:cubicBezTo>
                  <a:pt x="187" y="812"/>
                  <a:pt x="187" y="812"/>
                  <a:pt x="187" y="813"/>
                </a:cubicBezTo>
                <a:cubicBezTo>
                  <a:pt x="187" y="813"/>
                  <a:pt x="187" y="814"/>
                  <a:pt x="187" y="815"/>
                </a:cubicBezTo>
                <a:cubicBezTo>
                  <a:pt x="187" y="816"/>
                  <a:pt x="187" y="817"/>
                  <a:pt x="187" y="817"/>
                </a:cubicBezTo>
                <a:cubicBezTo>
                  <a:pt x="187" y="817"/>
                  <a:pt x="187" y="817"/>
                  <a:pt x="187" y="818"/>
                </a:cubicBezTo>
                <a:cubicBezTo>
                  <a:pt x="187" y="819"/>
                  <a:pt x="187" y="821"/>
                  <a:pt x="188" y="822"/>
                </a:cubicBezTo>
                <a:cubicBezTo>
                  <a:pt x="188" y="824"/>
                  <a:pt x="188" y="826"/>
                  <a:pt x="188" y="828"/>
                </a:cubicBezTo>
                <a:cubicBezTo>
                  <a:pt x="188" y="828"/>
                  <a:pt x="188" y="828"/>
                  <a:pt x="188" y="828"/>
                </a:cubicBezTo>
                <a:cubicBezTo>
                  <a:pt x="188" y="830"/>
                  <a:pt x="188" y="833"/>
                  <a:pt x="188" y="835"/>
                </a:cubicBezTo>
                <a:cubicBezTo>
                  <a:pt x="188" y="837"/>
                  <a:pt x="188" y="839"/>
                  <a:pt x="188" y="840"/>
                </a:cubicBezTo>
                <a:cubicBezTo>
                  <a:pt x="188" y="840"/>
                  <a:pt x="188" y="841"/>
                  <a:pt x="188" y="841"/>
                </a:cubicBezTo>
                <a:cubicBezTo>
                  <a:pt x="189" y="845"/>
                  <a:pt x="188" y="849"/>
                  <a:pt x="188" y="853"/>
                </a:cubicBezTo>
                <a:cubicBezTo>
                  <a:pt x="188" y="853"/>
                  <a:pt x="188" y="853"/>
                  <a:pt x="188" y="853"/>
                </a:cubicBezTo>
                <a:cubicBezTo>
                  <a:pt x="188" y="856"/>
                  <a:pt x="188" y="858"/>
                  <a:pt x="188" y="862"/>
                </a:cubicBezTo>
                <a:cubicBezTo>
                  <a:pt x="189" y="862"/>
                  <a:pt x="189" y="862"/>
                  <a:pt x="188" y="862"/>
                </a:cubicBezTo>
                <a:cubicBezTo>
                  <a:pt x="189" y="863"/>
                  <a:pt x="189" y="865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8" y="866"/>
                  <a:pt x="188" y="867"/>
                  <a:pt x="188" y="867"/>
                </a:cubicBezTo>
                <a:cubicBezTo>
                  <a:pt x="188" y="867"/>
                  <a:pt x="188" y="868"/>
                  <a:pt x="188" y="868"/>
                </a:cubicBezTo>
                <a:cubicBezTo>
                  <a:pt x="189" y="868"/>
                  <a:pt x="189" y="868"/>
                  <a:pt x="189" y="868"/>
                </a:cubicBezTo>
                <a:cubicBezTo>
                  <a:pt x="189" y="870"/>
                  <a:pt x="188" y="872"/>
                  <a:pt x="189" y="874"/>
                </a:cubicBezTo>
                <a:cubicBezTo>
                  <a:pt x="189" y="874"/>
                  <a:pt x="189" y="875"/>
                  <a:pt x="189" y="875"/>
                </a:cubicBezTo>
                <a:cubicBezTo>
                  <a:pt x="188" y="875"/>
                  <a:pt x="188" y="876"/>
                  <a:pt x="189" y="876"/>
                </a:cubicBezTo>
                <a:cubicBezTo>
                  <a:pt x="189" y="877"/>
                  <a:pt x="189" y="877"/>
                  <a:pt x="189" y="878"/>
                </a:cubicBezTo>
                <a:cubicBezTo>
                  <a:pt x="189" y="879"/>
                  <a:pt x="189" y="879"/>
                  <a:pt x="189" y="880"/>
                </a:cubicBezTo>
                <a:cubicBezTo>
                  <a:pt x="189" y="880"/>
                  <a:pt x="189" y="880"/>
                  <a:pt x="189" y="880"/>
                </a:cubicBezTo>
                <a:cubicBezTo>
                  <a:pt x="189" y="882"/>
                  <a:pt x="189" y="884"/>
                  <a:pt x="189" y="886"/>
                </a:cubicBezTo>
                <a:cubicBezTo>
                  <a:pt x="189" y="888"/>
                  <a:pt x="189" y="891"/>
                  <a:pt x="189" y="893"/>
                </a:cubicBezTo>
                <a:cubicBezTo>
                  <a:pt x="189" y="893"/>
                  <a:pt x="189" y="893"/>
                  <a:pt x="189" y="893"/>
                </a:cubicBezTo>
                <a:cubicBezTo>
                  <a:pt x="189" y="895"/>
                  <a:pt x="190" y="896"/>
                  <a:pt x="189" y="897"/>
                </a:cubicBezTo>
                <a:cubicBezTo>
                  <a:pt x="189" y="897"/>
                  <a:pt x="189" y="897"/>
                  <a:pt x="189" y="898"/>
                </a:cubicBezTo>
                <a:cubicBezTo>
                  <a:pt x="190" y="898"/>
                  <a:pt x="189" y="899"/>
                  <a:pt x="189" y="900"/>
                </a:cubicBezTo>
                <a:cubicBezTo>
                  <a:pt x="189" y="900"/>
                  <a:pt x="189" y="900"/>
                  <a:pt x="189" y="900"/>
                </a:cubicBezTo>
                <a:cubicBezTo>
                  <a:pt x="189" y="901"/>
                  <a:pt x="189" y="902"/>
                  <a:pt x="189" y="904"/>
                </a:cubicBezTo>
                <a:cubicBezTo>
                  <a:pt x="189" y="904"/>
                  <a:pt x="189" y="904"/>
                  <a:pt x="189" y="904"/>
                </a:cubicBezTo>
                <a:cubicBezTo>
                  <a:pt x="189" y="905"/>
                  <a:pt x="189" y="906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90" y="910"/>
                  <a:pt x="190" y="913"/>
                  <a:pt x="189" y="915"/>
                </a:cubicBezTo>
                <a:cubicBezTo>
                  <a:pt x="189" y="915"/>
                  <a:pt x="189" y="915"/>
                  <a:pt x="189" y="915"/>
                </a:cubicBezTo>
                <a:cubicBezTo>
                  <a:pt x="189" y="916"/>
                  <a:pt x="189" y="916"/>
                  <a:pt x="189" y="916"/>
                </a:cubicBezTo>
                <a:cubicBezTo>
                  <a:pt x="189" y="917"/>
                  <a:pt x="189" y="917"/>
                  <a:pt x="189" y="918"/>
                </a:cubicBezTo>
                <a:cubicBezTo>
                  <a:pt x="189" y="917"/>
                  <a:pt x="189" y="917"/>
                  <a:pt x="189" y="917"/>
                </a:cubicBezTo>
                <a:cubicBezTo>
                  <a:pt x="190" y="920"/>
                  <a:pt x="189" y="922"/>
                  <a:pt x="189" y="924"/>
                </a:cubicBezTo>
                <a:cubicBezTo>
                  <a:pt x="189" y="924"/>
                  <a:pt x="190" y="925"/>
                  <a:pt x="190" y="926"/>
                </a:cubicBezTo>
                <a:cubicBezTo>
                  <a:pt x="190" y="927"/>
                  <a:pt x="189" y="928"/>
                  <a:pt x="189" y="930"/>
                </a:cubicBezTo>
                <a:cubicBezTo>
                  <a:pt x="189" y="931"/>
                  <a:pt x="190" y="932"/>
                  <a:pt x="190" y="933"/>
                </a:cubicBezTo>
                <a:cubicBezTo>
                  <a:pt x="190" y="933"/>
                  <a:pt x="190" y="933"/>
                  <a:pt x="190" y="934"/>
                </a:cubicBezTo>
                <a:cubicBezTo>
                  <a:pt x="190" y="935"/>
                  <a:pt x="190" y="936"/>
                  <a:pt x="189" y="937"/>
                </a:cubicBezTo>
                <a:cubicBezTo>
                  <a:pt x="190" y="938"/>
                  <a:pt x="190" y="938"/>
                  <a:pt x="190" y="939"/>
                </a:cubicBezTo>
                <a:cubicBezTo>
                  <a:pt x="189" y="941"/>
                  <a:pt x="191" y="943"/>
                  <a:pt x="189" y="945"/>
                </a:cubicBezTo>
                <a:cubicBezTo>
                  <a:pt x="191" y="949"/>
                  <a:pt x="190" y="953"/>
                  <a:pt x="190" y="956"/>
                </a:cubicBezTo>
                <a:cubicBezTo>
                  <a:pt x="191" y="958"/>
                  <a:pt x="190" y="960"/>
                  <a:pt x="189" y="962"/>
                </a:cubicBezTo>
                <a:cubicBezTo>
                  <a:pt x="189" y="964"/>
                  <a:pt x="190" y="967"/>
                  <a:pt x="190" y="970"/>
                </a:cubicBezTo>
                <a:cubicBezTo>
                  <a:pt x="190" y="971"/>
                  <a:pt x="189" y="973"/>
                  <a:pt x="190" y="975"/>
                </a:cubicBezTo>
                <a:cubicBezTo>
                  <a:pt x="190" y="976"/>
                  <a:pt x="190" y="977"/>
                  <a:pt x="189" y="977"/>
                </a:cubicBezTo>
                <a:cubicBezTo>
                  <a:pt x="189" y="978"/>
                  <a:pt x="190" y="978"/>
                  <a:pt x="190" y="979"/>
                </a:cubicBezTo>
                <a:cubicBezTo>
                  <a:pt x="189" y="982"/>
                  <a:pt x="190" y="986"/>
                  <a:pt x="190" y="989"/>
                </a:cubicBezTo>
                <a:cubicBezTo>
                  <a:pt x="191" y="991"/>
                  <a:pt x="189" y="994"/>
                  <a:pt x="190" y="996"/>
                </a:cubicBezTo>
                <a:cubicBezTo>
                  <a:pt x="190" y="996"/>
                  <a:pt x="190" y="996"/>
                  <a:pt x="190" y="997"/>
                </a:cubicBezTo>
                <a:cubicBezTo>
                  <a:pt x="190" y="998"/>
                  <a:pt x="190" y="1000"/>
                  <a:pt x="190" y="1002"/>
                </a:cubicBezTo>
                <a:cubicBezTo>
                  <a:pt x="190" y="1003"/>
                  <a:pt x="190" y="1003"/>
                  <a:pt x="190" y="1003"/>
                </a:cubicBezTo>
                <a:cubicBezTo>
                  <a:pt x="190" y="1004"/>
                  <a:pt x="190" y="1004"/>
                  <a:pt x="190" y="1004"/>
                </a:cubicBezTo>
                <a:cubicBezTo>
                  <a:pt x="190" y="1005"/>
                  <a:pt x="190" y="1005"/>
                  <a:pt x="190" y="1005"/>
                </a:cubicBezTo>
                <a:cubicBezTo>
                  <a:pt x="190" y="1007"/>
                  <a:pt x="189" y="1009"/>
                  <a:pt x="190" y="1011"/>
                </a:cubicBezTo>
                <a:cubicBezTo>
                  <a:pt x="190" y="1011"/>
                  <a:pt x="190" y="1011"/>
                  <a:pt x="190" y="1011"/>
                </a:cubicBezTo>
                <a:cubicBezTo>
                  <a:pt x="191" y="1015"/>
                  <a:pt x="190" y="1023"/>
                  <a:pt x="190" y="1028"/>
                </a:cubicBezTo>
                <a:cubicBezTo>
                  <a:pt x="190" y="1028"/>
                  <a:pt x="190" y="1029"/>
                  <a:pt x="190" y="1029"/>
                </a:cubicBezTo>
                <a:cubicBezTo>
                  <a:pt x="191" y="1032"/>
                  <a:pt x="190" y="1034"/>
                  <a:pt x="190" y="1037"/>
                </a:cubicBezTo>
                <a:cubicBezTo>
                  <a:pt x="191" y="1039"/>
                  <a:pt x="189" y="1041"/>
                  <a:pt x="190" y="1043"/>
                </a:cubicBezTo>
                <a:cubicBezTo>
                  <a:pt x="190" y="1044"/>
                  <a:pt x="190" y="1044"/>
                  <a:pt x="190" y="1045"/>
                </a:cubicBezTo>
                <a:cubicBezTo>
                  <a:pt x="191" y="1048"/>
                  <a:pt x="190" y="1051"/>
                  <a:pt x="190" y="1054"/>
                </a:cubicBezTo>
                <a:cubicBezTo>
                  <a:pt x="190" y="1057"/>
                  <a:pt x="190" y="1060"/>
                  <a:pt x="190" y="1063"/>
                </a:cubicBezTo>
                <a:cubicBezTo>
                  <a:pt x="190" y="1064"/>
                  <a:pt x="190" y="1066"/>
                  <a:pt x="190" y="1067"/>
                </a:cubicBezTo>
                <a:cubicBezTo>
                  <a:pt x="190" y="1068"/>
                  <a:pt x="190" y="1068"/>
                  <a:pt x="190" y="1068"/>
                </a:cubicBezTo>
                <a:cubicBezTo>
                  <a:pt x="190" y="1070"/>
                  <a:pt x="190" y="1071"/>
                  <a:pt x="190" y="1072"/>
                </a:cubicBezTo>
                <a:cubicBezTo>
                  <a:pt x="190" y="1074"/>
                  <a:pt x="190" y="1075"/>
                  <a:pt x="190" y="1077"/>
                </a:cubicBezTo>
                <a:cubicBezTo>
                  <a:pt x="191" y="1077"/>
                  <a:pt x="190" y="1075"/>
                  <a:pt x="191" y="1074"/>
                </a:cubicBezTo>
                <a:cubicBezTo>
                  <a:pt x="192" y="1073"/>
                  <a:pt x="192" y="1072"/>
                  <a:pt x="192" y="1071"/>
                </a:cubicBezTo>
                <a:cubicBezTo>
                  <a:pt x="192" y="1071"/>
                  <a:pt x="192" y="1072"/>
                  <a:pt x="192" y="1072"/>
                </a:cubicBezTo>
                <a:cubicBezTo>
                  <a:pt x="192" y="1072"/>
                  <a:pt x="192" y="1072"/>
                  <a:pt x="192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3" y="1070"/>
                  <a:pt x="192" y="1070"/>
                  <a:pt x="193" y="1069"/>
                </a:cubicBezTo>
                <a:cubicBezTo>
                  <a:pt x="192" y="1068"/>
                  <a:pt x="194" y="1067"/>
                  <a:pt x="192" y="1065"/>
                </a:cubicBezTo>
                <a:cubicBezTo>
                  <a:pt x="192" y="1065"/>
                  <a:pt x="194" y="1065"/>
                  <a:pt x="194" y="1064"/>
                </a:cubicBezTo>
                <a:cubicBezTo>
                  <a:pt x="193" y="1063"/>
                  <a:pt x="193" y="1065"/>
                  <a:pt x="192" y="1064"/>
                </a:cubicBezTo>
                <a:cubicBezTo>
                  <a:pt x="192" y="1063"/>
                  <a:pt x="193" y="1063"/>
                  <a:pt x="192" y="1061"/>
                </a:cubicBezTo>
                <a:cubicBezTo>
                  <a:pt x="193" y="1061"/>
                  <a:pt x="193" y="1061"/>
                  <a:pt x="193" y="1061"/>
                </a:cubicBezTo>
                <a:cubicBezTo>
                  <a:pt x="193" y="1058"/>
                  <a:pt x="193" y="1056"/>
                  <a:pt x="192" y="1054"/>
                </a:cubicBezTo>
                <a:cubicBezTo>
                  <a:pt x="194" y="1053"/>
                  <a:pt x="192" y="1051"/>
                  <a:pt x="194" y="1050"/>
                </a:cubicBezTo>
                <a:cubicBezTo>
                  <a:pt x="193" y="1050"/>
                  <a:pt x="193" y="1050"/>
                  <a:pt x="193" y="1049"/>
                </a:cubicBezTo>
                <a:cubicBezTo>
                  <a:pt x="194" y="1049"/>
                  <a:pt x="193" y="1048"/>
                  <a:pt x="193" y="1047"/>
                </a:cubicBezTo>
                <a:cubicBezTo>
                  <a:pt x="193" y="1046"/>
                  <a:pt x="194" y="1045"/>
                  <a:pt x="193" y="1044"/>
                </a:cubicBezTo>
                <a:cubicBezTo>
                  <a:pt x="193" y="1043"/>
                  <a:pt x="193" y="1043"/>
                  <a:pt x="194" y="1042"/>
                </a:cubicBezTo>
                <a:cubicBezTo>
                  <a:pt x="193" y="1041"/>
                  <a:pt x="194" y="1041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39"/>
                  <a:pt x="192" y="1038"/>
                  <a:pt x="194" y="1038"/>
                </a:cubicBezTo>
                <a:cubicBezTo>
                  <a:pt x="193" y="1035"/>
                  <a:pt x="194" y="1032"/>
                  <a:pt x="193" y="1029"/>
                </a:cubicBezTo>
                <a:cubicBezTo>
                  <a:pt x="194" y="1026"/>
                  <a:pt x="193" y="1024"/>
                  <a:pt x="193" y="1021"/>
                </a:cubicBezTo>
                <a:cubicBezTo>
                  <a:pt x="192" y="1021"/>
                  <a:pt x="193" y="1018"/>
                  <a:pt x="193" y="1017"/>
                </a:cubicBezTo>
                <a:cubicBezTo>
                  <a:pt x="194" y="1016"/>
                  <a:pt x="192" y="1016"/>
                  <a:pt x="193" y="1016"/>
                </a:cubicBezTo>
                <a:cubicBezTo>
                  <a:pt x="193" y="1015"/>
                  <a:pt x="193" y="1014"/>
                  <a:pt x="193" y="1013"/>
                </a:cubicBezTo>
                <a:cubicBezTo>
                  <a:pt x="193" y="1012"/>
                  <a:pt x="194" y="1011"/>
                  <a:pt x="193" y="1011"/>
                </a:cubicBezTo>
                <a:cubicBezTo>
                  <a:pt x="193" y="1010"/>
                  <a:pt x="193" y="1010"/>
                  <a:pt x="194" y="1009"/>
                </a:cubicBezTo>
                <a:cubicBezTo>
                  <a:pt x="194" y="1007"/>
                  <a:pt x="193" y="1005"/>
                  <a:pt x="194" y="1002"/>
                </a:cubicBezTo>
                <a:cubicBezTo>
                  <a:pt x="194" y="998"/>
                  <a:pt x="194" y="994"/>
                  <a:pt x="194" y="990"/>
                </a:cubicBezTo>
                <a:cubicBezTo>
                  <a:pt x="194" y="990"/>
                  <a:pt x="194" y="991"/>
                  <a:pt x="194" y="990"/>
                </a:cubicBezTo>
                <a:cubicBezTo>
                  <a:pt x="195" y="990"/>
                  <a:pt x="194" y="989"/>
                  <a:pt x="194" y="990"/>
                </a:cubicBezTo>
                <a:cubicBezTo>
                  <a:pt x="194" y="989"/>
                  <a:pt x="194" y="988"/>
                  <a:pt x="195" y="988"/>
                </a:cubicBezTo>
                <a:cubicBezTo>
                  <a:pt x="194" y="987"/>
                  <a:pt x="194" y="987"/>
                  <a:pt x="194" y="987"/>
                </a:cubicBezTo>
                <a:cubicBezTo>
                  <a:pt x="194" y="985"/>
                  <a:pt x="194" y="983"/>
                  <a:pt x="194" y="981"/>
                </a:cubicBezTo>
                <a:cubicBezTo>
                  <a:pt x="194" y="981"/>
                  <a:pt x="194" y="980"/>
                  <a:pt x="194" y="980"/>
                </a:cubicBezTo>
                <a:cubicBezTo>
                  <a:pt x="194" y="979"/>
                  <a:pt x="194" y="979"/>
                  <a:pt x="194" y="979"/>
                </a:cubicBezTo>
                <a:cubicBezTo>
                  <a:pt x="194" y="977"/>
                  <a:pt x="194" y="975"/>
                  <a:pt x="194" y="973"/>
                </a:cubicBezTo>
                <a:cubicBezTo>
                  <a:pt x="194" y="972"/>
                  <a:pt x="194" y="972"/>
                  <a:pt x="194" y="972"/>
                </a:cubicBezTo>
                <a:cubicBezTo>
                  <a:pt x="194" y="971"/>
                  <a:pt x="193" y="970"/>
                  <a:pt x="195" y="970"/>
                </a:cubicBezTo>
                <a:cubicBezTo>
                  <a:pt x="193" y="968"/>
                  <a:pt x="195" y="966"/>
                  <a:pt x="194" y="964"/>
                </a:cubicBezTo>
                <a:cubicBezTo>
                  <a:pt x="194" y="964"/>
                  <a:pt x="194" y="964"/>
                  <a:pt x="195" y="963"/>
                </a:cubicBezTo>
                <a:cubicBezTo>
                  <a:pt x="193" y="961"/>
                  <a:pt x="195" y="959"/>
                  <a:pt x="194" y="957"/>
                </a:cubicBezTo>
                <a:cubicBezTo>
                  <a:pt x="194" y="957"/>
                  <a:pt x="195" y="957"/>
                  <a:pt x="195" y="956"/>
                </a:cubicBezTo>
                <a:cubicBezTo>
                  <a:pt x="195" y="955"/>
                  <a:pt x="194" y="953"/>
                  <a:pt x="195" y="952"/>
                </a:cubicBezTo>
                <a:cubicBezTo>
                  <a:pt x="195" y="952"/>
                  <a:pt x="194" y="952"/>
                  <a:pt x="194" y="951"/>
                </a:cubicBezTo>
                <a:cubicBezTo>
                  <a:pt x="195" y="948"/>
                  <a:pt x="194" y="945"/>
                  <a:pt x="195" y="942"/>
                </a:cubicBezTo>
                <a:cubicBezTo>
                  <a:pt x="195" y="941"/>
                  <a:pt x="195" y="941"/>
                  <a:pt x="195" y="940"/>
                </a:cubicBezTo>
                <a:cubicBezTo>
                  <a:pt x="195" y="939"/>
                  <a:pt x="195" y="939"/>
                  <a:pt x="195" y="939"/>
                </a:cubicBezTo>
                <a:cubicBezTo>
                  <a:pt x="195" y="937"/>
                  <a:pt x="196" y="935"/>
                  <a:pt x="195" y="933"/>
                </a:cubicBezTo>
                <a:cubicBezTo>
                  <a:pt x="196" y="932"/>
                  <a:pt x="194" y="932"/>
                  <a:pt x="195" y="931"/>
                </a:cubicBezTo>
                <a:cubicBezTo>
                  <a:pt x="195" y="931"/>
                  <a:pt x="194" y="930"/>
                  <a:pt x="194" y="930"/>
                </a:cubicBezTo>
                <a:cubicBezTo>
                  <a:pt x="195" y="929"/>
                  <a:pt x="195" y="928"/>
                  <a:pt x="196" y="928"/>
                </a:cubicBezTo>
                <a:cubicBezTo>
                  <a:pt x="194" y="925"/>
                  <a:pt x="195" y="923"/>
                  <a:pt x="195" y="921"/>
                </a:cubicBezTo>
                <a:cubicBezTo>
                  <a:pt x="194" y="918"/>
                  <a:pt x="194" y="916"/>
                  <a:pt x="195" y="914"/>
                </a:cubicBezTo>
                <a:cubicBezTo>
                  <a:pt x="195" y="913"/>
                  <a:pt x="195" y="913"/>
                  <a:pt x="194" y="912"/>
                </a:cubicBezTo>
                <a:cubicBezTo>
                  <a:pt x="195" y="911"/>
                  <a:pt x="194" y="911"/>
                  <a:pt x="195" y="911"/>
                </a:cubicBezTo>
                <a:cubicBezTo>
                  <a:pt x="194" y="909"/>
                  <a:pt x="194" y="906"/>
                  <a:pt x="195" y="904"/>
                </a:cubicBezTo>
                <a:cubicBezTo>
                  <a:pt x="194" y="903"/>
                  <a:pt x="195" y="902"/>
                  <a:pt x="194" y="901"/>
                </a:cubicBezTo>
                <a:cubicBezTo>
                  <a:pt x="196" y="899"/>
                  <a:pt x="194" y="897"/>
                  <a:pt x="195" y="895"/>
                </a:cubicBezTo>
                <a:cubicBezTo>
                  <a:pt x="195" y="895"/>
                  <a:pt x="195" y="894"/>
                  <a:pt x="195" y="894"/>
                </a:cubicBezTo>
                <a:cubicBezTo>
                  <a:pt x="195" y="893"/>
                  <a:pt x="195" y="892"/>
                  <a:pt x="195" y="892"/>
                </a:cubicBezTo>
                <a:cubicBezTo>
                  <a:pt x="195" y="890"/>
                  <a:pt x="194" y="888"/>
                  <a:pt x="195" y="887"/>
                </a:cubicBezTo>
                <a:cubicBezTo>
                  <a:pt x="194" y="880"/>
                  <a:pt x="195" y="874"/>
                  <a:pt x="194" y="868"/>
                </a:cubicBezTo>
                <a:cubicBezTo>
                  <a:pt x="195" y="865"/>
                  <a:pt x="195" y="862"/>
                  <a:pt x="194" y="859"/>
                </a:cubicBezTo>
                <a:cubicBezTo>
                  <a:pt x="195" y="858"/>
                  <a:pt x="195" y="857"/>
                  <a:pt x="195" y="856"/>
                </a:cubicBezTo>
                <a:cubicBezTo>
                  <a:pt x="195" y="854"/>
                  <a:pt x="194" y="853"/>
                  <a:pt x="195" y="852"/>
                </a:cubicBezTo>
                <a:cubicBezTo>
                  <a:pt x="195" y="852"/>
                  <a:pt x="195" y="851"/>
                  <a:pt x="194" y="852"/>
                </a:cubicBezTo>
                <a:cubicBezTo>
                  <a:pt x="195" y="850"/>
                  <a:pt x="195" y="849"/>
                  <a:pt x="194" y="848"/>
                </a:cubicBezTo>
                <a:cubicBezTo>
                  <a:pt x="195" y="847"/>
                  <a:pt x="195" y="846"/>
                  <a:pt x="195" y="845"/>
                </a:cubicBezTo>
                <a:cubicBezTo>
                  <a:pt x="195" y="845"/>
                  <a:pt x="195" y="845"/>
                  <a:pt x="195" y="845"/>
                </a:cubicBezTo>
                <a:cubicBezTo>
                  <a:pt x="195" y="845"/>
                  <a:pt x="195" y="845"/>
                  <a:pt x="194" y="845"/>
                </a:cubicBezTo>
                <a:cubicBezTo>
                  <a:pt x="195" y="841"/>
                  <a:pt x="194" y="838"/>
                  <a:pt x="195" y="834"/>
                </a:cubicBezTo>
                <a:cubicBezTo>
                  <a:pt x="195" y="834"/>
                  <a:pt x="195" y="834"/>
                  <a:pt x="195" y="834"/>
                </a:cubicBezTo>
                <a:cubicBezTo>
                  <a:pt x="194" y="828"/>
                  <a:pt x="194" y="821"/>
                  <a:pt x="194" y="815"/>
                </a:cubicBezTo>
                <a:cubicBezTo>
                  <a:pt x="194" y="812"/>
                  <a:pt x="194" y="810"/>
                  <a:pt x="193" y="807"/>
                </a:cubicBezTo>
                <a:cubicBezTo>
                  <a:pt x="193" y="807"/>
                  <a:pt x="193" y="807"/>
                  <a:pt x="193" y="807"/>
                </a:cubicBezTo>
                <a:cubicBezTo>
                  <a:pt x="193" y="807"/>
                  <a:pt x="193" y="806"/>
                  <a:pt x="194" y="806"/>
                </a:cubicBezTo>
                <a:cubicBezTo>
                  <a:pt x="194" y="806"/>
                  <a:pt x="195" y="807"/>
                  <a:pt x="194" y="807"/>
                </a:cubicBezTo>
                <a:cubicBezTo>
                  <a:pt x="194" y="810"/>
                  <a:pt x="195" y="812"/>
                  <a:pt x="195" y="815"/>
                </a:cubicBezTo>
                <a:cubicBezTo>
                  <a:pt x="195" y="821"/>
                  <a:pt x="195" y="828"/>
                  <a:pt x="196" y="834"/>
                </a:cubicBezTo>
                <a:cubicBezTo>
                  <a:pt x="196" y="834"/>
                  <a:pt x="196" y="834"/>
                  <a:pt x="196" y="834"/>
                </a:cubicBezTo>
                <a:cubicBezTo>
                  <a:pt x="196" y="835"/>
                  <a:pt x="196" y="836"/>
                  <a:pt x="196" y="837"/>
                </a:cubicBezTo>
                <a:cubicBezTo>
                  <a:pt x="196" y="838"/>
                  <a:pt x="196" y="839"/>
                  <a:pt x="196" y="840"/>
                </a:cubicBezTo>
                <a:cubicBezTo>
                  <a:pt x="196" y="842"/>
                  <a:pt x="197" y="843"/>
                  <a:pt x="196" y="845"/>
                </a:cubicBezTo>
                <a:cubicBezTo>
                  <a:pt x="196" y="845"/>
                  <a:pt x="196" y="845"/>
                  <a:pt x="196" y="845"/>
                </a:cubicBezTo>
                <a:cubicBezTo>
                  <a:pt x="196" y="845"/>
                  <a:pt x="196" y="845"/>
                  <a:pt x="196" y="846"/>
                </a:cubicBezTo>
                <a:cubicBezTo>
                  <a:pt x="196" y="846"/>
                  <a:pt x="196" y="846"/>
                  <a:pt x="196" y="846"/>
                </a:cubicBezTo>
                <a:cubicBezTo>
                  <a:pt x="196" y="846"/>
                  <a:pt x="197" y="847"/>
                  <a:pt x="196" y="848"/>
                </a:cubicBezTo>
                <a:cubicBezTo>
                  <a:pt x="197" y="850"/>
                  <a:pt x="196" y="853"/>
                  <a:pt x="197" y="854"/>
                </a:cubicBezTo>
                <a:cubicBezTo>
                  <a:pt x="197" y="859"/>
                  <a:pt x="197" y="863"/>
                  <a:pt x="197" y="868"/>
                </a:cubicBezTo>
                <a:cubicBezTo>
                  <a:pt x="197" y="868"/>
                  <a:pt x="198" y="868"/>
                  <a:pt x="197" y="868"/>
                </a:cubicBezTo>
                <a:cubicBezTo>
                  <a:pt x="198" y="869"/>
                  <a:pt x="198" y="871"/>
                  <a:pt x="197" y="872"/>
                </a:cubicBezTo>
                <a:cubicBezTo>
                  <a:pt x="198" y="876"/>
                  <a:pt x="199" y="880"/>
                  <a:pt x="198" y="884"/>
                </a:cubicBezTo>
                <a:cubicBezTo>
                  <a:pt x="198" y="885"/>
                  <a:pt x="199" y="885"/>
                  <a:pt x="199" y="885"/>
                </a:cubicBezTo>
                <a:cubicBezTo>
                  <a:pt x="198" y="887"/>
                  <a:pt x="198" y="888"/>
                  <a:pt x="199" y="890"/>
                </a:cubicBezTo>
                <a:cubicBezTo>
                  <a:pt x="198" y="894"/>
                  <a:pt x="199" y="898"/>
                  <a:pt x="199" y="902"/>
                </a:cubicBezTo>
                <a:cubicBezTo>
                  <a:pt x="198" y="902"/>
                  <a:pt x="199" y="903"/>
                  <a:pt x="198" y="903"/>
                </a:cubicBezTo>
                <a:cubicBezTo>
                  <a:pt x="199" y="904"/>
                  <a:pt x="198" y="906"/>
                  <a:pt x="199" y="907"/>
                </a:cubicBezTo>
                <a:cubicBezTo>
                  <a:pt x="199" y="907"/>
                  <a:pt x="198" y="907"/>
                  <a:pt x="198" y="908"/>
                </a:cubicBezTo>
                <a:cubicBezTo>
                  <a:pt x="200" y="911"/>
                  <a:pt x="198" y="916"/>
                  <a:pt x="199" y="919"/>
                </a:cubicBezTo>
                <a:cubicBezTo>
                  <a:pt x="198" y="920"/>
                  <a:pt x="199" y="921"/>
                  <a:pt x="198" y="922"/>
                </a:cubicBezTo>
                <a:cubicBezTo>
                  <a:pt x="198" y="923"/>
                  <a:pt x="198" y="924"/>
                  <a:pt x="199" y="924"/>
                </a:cubicBezTo>
                <a:cubicBezTo>
                  <a:pt x="197" y="927"/>
                  <a:pt x="199" y="930"/>
                  <a:pt x="197" y="932"/>
                </a:cubicBezTo>
                <a:cubicBezTo>
                  <a:pt x="197" y="933"/>
                  <a:pt x="198" y="933"/>
                  <a:pt x="198" y="933"/>
                </a:cubicBezTo>
                <a:cubicBezTo>
                  <a:pt x="197" y="934"/>
                  <a:pt x="198" y="936"/>
                  <a:pt x="197" y="937"/>
                </a:cubicBezTo>
                <a:cubicBezTo>
                  <a:pt x="197" y="940"/>
                  <a:pt x="199" y="942"/>
                  <a:pt x="198" y="945"/>
                </a:cubicBezTo>
                <a:cubicBezTo>
                  <a:pt x="200" y="948"/>
                  <a:pt x="197" y="951"/>
                  <a:pt x="199" y="955"/>
                </a:cubicBezTo>
                <a:cubicBezTo>
                  <a:pt x="198" y="956"/>
                  <a:pt x="198" y="957"/>
                  <a:pt x="198" y="958"/>
                </a:cubicBezTo>
                <a:cubicBezTo>
                  <a:pt x="199" y="960"/>
                  <a:pt x="199" y="961"/>
                  <a:pt x="198" y="963"/>
                </a:cubicBezTo>
                <a:cubicBezTo>
                  <a:pt x="198" y="963"/>
                  <a:pt x="199" y="963"/>
                  <a:pt x="199" y="964"/>
                </a:cubicBezTo>
                <a:cubicBezTo>
                  <a:pt x="199" y="966"/>
                  <a:pt x="198" y="968"/>
                  <a:pt x="198" y="969"/>
                </a:cubicBezTo>
                <a:cubicBezTo>
                  <a:pt x="198" y="971"/>
                  <a:pt x="199" y="973"/>
                  <a:pt x="199" y="974"/>
                </a:cubicBezTo>
                <a:cubicBezTo>
                  <a:pt x="199" y="974"/>
                  <a:pt x="198" y="974"/>
                  <a:pt x="198" y="974"/>
                </a:cubicBezTo>
                <a:cubicBezTo>
                  <a:pt x="198" y="974"/>
                  <a:pt x="199" y="974"/>
                  <a:pt x="199" y="974"/>
                </a:cubicBezTo>
                <a:cubicBezTo>
                  <a:pt x="198" y="979"/>
                  <a:pt x="198" y="984"/>
                  <a:pt x="199" y="989"/>
                </a:cubicBezTo>
                <a:cubicBezTo>
                  <a:pt x="197" y="992"/>
                  <a:pt x="200" y="994"/>
                  <a:pt x="198" y="997"/>
                </a:cubicBezTo>
                <a:cubicBezTo>
                  <a:pt x="198" y="1000"/>
                  <a:pt x="199" y="1003"/>
                  <a:pt x="198" y="1006"/>
                </a:cubicBezTo>
                <a:cubicBezTo>
                  <a:pt x="199" y="1011"/>
                  <a:pt x="198" y="1017"/>
                  <a:pt x="199" y="1022"/>
                </a:cubicBezTo>
                <a:cubicBezTo>
                  <a:pt x="198" y="1025"/>
                  <a:pt x="198" y="1028"/>
                  <a:pt x="199" y="1031"/>
                </a:cubicBezTo>
                <a:cubicBezTo>
                  <a:pt x="198" y="1032"/>
                  <a:pt x="199" y="1032"/>
                  <a:pt x="198" y="1033"/>
                </a:cubicBezTo>
                <a:cubicBezTo>
                  <a:pt x="198" y="1033"/>
                  <a:pt x="198" y="1034"/>
                  <a:pt x="199" y="1034"/>
                </a:cubicBezTo>
                <a:cubicBezTo>
                  <a:pt x="197" y="1040"/>
                  <a:pt x="200" y="1045"/>
                  <a:pt x="198" y="1050"/>
                </a:cubicBezTo>
                <a:cubicBezTo>
                  <a:pt x="199" y="1052"/>
                  <a:pt x="199" y="1054"/>
                  <a:pt x="199" y="1056"/>
                </a:cubicBezTo>
                <a:cubicBezTo>
                  <a:pt x="199" y="1057"/>
                  <a:pt x="199" y="1058"/>
                  <a:pt x="198" y="1059"/>
                </a:cubicBezTo>
                <a:cubicBezTo>
                  <a:pt x="200" y="1062"/>
                  <a:pt x="198" y="1064"/>
                  <a:pt x="199" y="1067"/>
                </a:cubicBezTo>
                <a:cubicBezTo>
                  <a:pt x="198" y="1068"/>
                  <a:pt x="199" y="1069"/>
                  <a:pt x="198" y="1070"/>
                </a:cubicBezTo>
                <a:cubicBezTo>
                  <a:pt x="198" y="1070"/>
                  <a:pt x="198" y="1070"/>
                  <a:pt x="199" y="1070"/>
                </a:cubicBezTo>
                <a:cubicBezTo>
                  <a:pt x="198" y="1071"/>
                  <a:pt x="199" y="1071"/>
                  <a:pt x="198" y="1072"/>
                </a:cubicBezTo>
                <a:cubicBezTo>
                  <a:pt x="199" y="1073"/>
                  <a:pt x="198" y="1075"/>
                  <a:pt x="198" y="1077"/>
                </a:cubicBezTo>
                <a:cubicBezTo>
                  <a:pt x="198" y="1079"/>
                  <a:pt x="198" y="1082"/>
                  <a:pt x="198" y="1084"/>
                </a:cubicBezTo>
                <a:cubicBezTo>
                  <a:pt x="198" y="1087"/>
                  <a:pt x="199" y="1090"/>
                  <a:pt x="197" y="1093"/>
                </a:cubicBezTo>
                <a:cubicBezTo>
                  <a:pt x="197" y="1093"/>
                  <a:pt x="198" y="1093"/>
                  <a:pt x="198" y="1094"/>
                </a:cubicBezTo>
                <a:cubicBezTo>
                  <a:pt x="197" y="1100"/>
                  <a:pt x="198" y="1106"/>
                  <a:pt x="196" y="1111"/>
                </a:cubicBezTo>
                <a:cubicBezTo>
                  <a:pt x="196" y="1118"/>
                  <a:pt x="196" y="1125"/>
                  <a:pt x="195" y="1131"/>
                </a:cubicBezTo>
                <a:cubicBezTo>
                  <a:pt x="195" y="1133"/>
                  <a:pt x="195" y="1135"/>
                  <a:pt x="195" y="1137"/>
                </a:cubicBezTo>
                <a:cubicBezTo>
                  <a:pt x="195" y="1140"/>
                  <a:pt x="195" y="1142"/>
                  <a:pt x="194" y="1145"/>
                </a:cubicBezTo>
                <a:cubicBezTo>
                  <a:pt x="194" y="1146"/>
                  <a:pt x="194" y="1146"/>
                  <a:pt x="194" y="1147"/>
                </a:cubicBezTo>
                <a:cubicBezTo>
                  <a:pt x="194" y="1147"/>
                  <a:pt x="195" y="1148"/>
                  <a:pt x="195" y="1148"/>
                </a:cubicBezTo>
                <a:cubicBezTo>
                  <a:pt x="195" y="1149"/>
                  <a:pt x="194" y="1150"/>
                  <a:pt x="194" y="1151"/>
                </a:cubicBezTo>
                <a:cubicBezTo>
                  <a:pt x="194" y="1153"/>
                  <a:pt x="195" y="1156"/>
                  <a:pt x="193" y="1159"/>
                </a:cubicBezTo>
                <a:cubicBezTo>
                  <a:pt x="193" y="1160"/>
                  <a:pt x="194" y="1160"/>
                  <a:pt x="194" y="1160"/>
                </a:cubicBezTo>
                <a:cubicBezTo>
                  <a:pt x="194" y="1164"/>
                  <a:pt x="194" y="1168"/>
                  <a:pt x="194" y="1172"/>
                </a:cubicBezTo>
                <a:cubicBezTo>
                  <a:pt x="193" y="1173"/>
                  <a:pt x="192" y="1174"/>
                  <a:pt x="192" y="1176"/>
                </a:cubicBezTo>
                <a:cubicBezTo>
                  <a:pt x="191" y="1177"/>
                  <a:pt x="191" y="1176"/>
                  <a:pt x="191" y="1176"/>
                </a:cubicBezTo>
                <a:cubicBezTo>
                  <a:pt x="190" y="1175"/>
                  <a:pt x="189" y="1176"/>
                  <a:pt x="188" y="1174"/>
                </a:cubicBezTo>
                <a:cubicBezTo>
                  <a:pt x="188" y="1174"/>
                  <a:pt x="187" y="1174"/>
                  <a:pt x="187" y="1175"/>
                </a:cubicBezTo>
                <a:cubicBezTo>
                  <a:pt x="187" y="1175"/>
                  <a:pt x="186" y="1174"/>
                  <a:pt x="186" y="1173"/>
                </a:cubicBezTo>
                <a:cubicBezTo>
                  <a:pt x="185" y="1174"/>
                  <a:pt x="184" y="1175"/>
                  <a:pt x="184" y="1175"/>
                </a:cubicBezTo>
                <a:cubicBezTo>
                  <a:pt x="182" y="1176"/>
                  <a:pt x="179" y="1178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6" y="1178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7" y="1174"/>
                  <a:pt x="174" y="1174"/>
                  <a:pt x="172" y="1173"/>
                </a:cubicBezTo>
                <a:cubicBezTo>
                  <a:pt x="171" y="1172"/>
                  <a:pt x="172" y="1171"/>
                  <a:pt x="172" y="1171"/>
                </a:cubicBezTo>
                <a:cubicBezTo>
                  <a:pt x="171" y="1169"/>
                  <a:pt x="173" y="1167"/>
                  <a:pt x="172" y="1164"/>
                </a:cubicBezTo>
                <a:cubicBezTo>
                  <a:pt x="172" y="1163"/>
                  <a:pt x="172" y="1161"/>
                  <a:pt x="172" y="1160"/>
                </a:cubicBezTo>
                <a:cubicBezTo>
                  <a:pt x="173" y="1158"/>
                  <a:pt x="172" y="1155"/>
                  <a:pt x="173" y="1153"/>
                </a:cubicBezTo>
                <a:cubicBezTo>
                  <a:pt x="172" y="1150"/>
                  <a:pt x="173" y="1147"/>
                  <a:pt x="173" y="1143"/>
                </a:cubicBezTo>
                <a:cubicBezTo>
                  <a:pt x="173" y="1139"/>
                  <a:pt x="174" y="1135"/>
                  <a:pt x="174" y="1130"/>
                </a:cubicBezTo>
                <a:cubicBezTo>
                  <a:pt x="175" y="1123"/>
                  <a:pt x="175" y="1115"/>
                  <a:pt x="176" y="1108"/>
                </a:cubicBezTo>
                <a:cubicBezTo>
                  <a:pt x="177" y="1102"/>
                  <a:pt x="177" y="1096"/>
                  <a:pt x="177" y="1089"/>
                </a:cubicBezTo>
                <a:cubicBezTo>
                  <a:pt x="177" y="1087"/>
                  <a:pt x="178" y="1085"/>
                  <a:pt x="178" y="1082"/>
                </a:cubicBezTo>
                <a:cubicBezTo>
                  <a:pt x="178" y="1079"/>
                  <a:pt x="178" y="1076"/>
                  <a:pt x="178" y="1072"/>
                </a:cubicBezTo>
                <a:cubicBezTo>
                  <a:pt x="178" y="1067"/>
                  <a:pt x="178" y="1063"/>
                  <a:pt x="178" y="1058"/>
                </a:cubicBezTo>
                <a:cubicBezTo>
                  <a:pt x="179" y="1057"/>
                  <a:pt x="179" y="1058"/>
                  <a:pt x="180" y="1057"/>
                </a:cubicBezTo>
                <a:cubicBezTo>
                  <a:pt x="180" y="1056"/>
                  <a:pt x="179" y="1055"/>
                  <a:pt x="181" y="1053"/>
                </a:cubicBezTo>
                <a:cubicBezTo>
                  <a:pt x="181" y="1039"/>
                  <a:pt x="181" y="1024"/>
                  <a:pt x="181" y="1009"/>
                </a:cubicBezTo>
                <a:cubicBezTo>
                  <a:pt x="181" y="990"/>
                  <a:pt x="181" y="970"/>
                  <a:pt x="182" y="951"/>
                </a:cubicBezTo>
                <a:cubicBezTo>
                  <a:pt x="182" y="950"/>
                  <a:pt x="182" y="949"/>
                  <a:pt x="182" y="948"/>
                </a:cubicBezTo>
                <a:cubicBezTo>
                  <a:pt x="183" y="939"/>
                  <a:pt x="181" y="930"/>
                  <a:pt x="182" y="920"/>
                </a:cubicBezTo>
                <a:cubicBezTo>
                  <a:pt x="182" y="917"/>
                  <a:pt x="182" y="913"/>
                  <a:pt x="182" y="909"/>
                </a:cubicBezTo>
                <a:cubicBezTo>
                  <a:pt x="182" y="907"/>
                  <a:pt x="182" y="906"/>
                  <a:pt x="182" y="904"/>
                </a:cubicBezTo>
                <a:cubicBezTo>
                  <a:pt x="182" y="900"/>
                  <a:pt x="182" y="896"/>
                  <a:pt x="182" y="892"/>
                </a:cubicBezTo>
                <a:cubicBezTo>
                  <a:pt x="182" y="890"/>
                  <a:pt x="182" y="889"/>
                  <a:pt x="182" y="888"/>
                </a:cubicBezTo>
                <a:cubicBezTo>
                  <a:pt x="182" y="882"/>
                  <a:pt x="182" y="876"/>
                  <a:pt x="182" y="869"/>
                </a:cubicBezTo>
                <a:cubicBezTo>
                  <a:pt x="182" y="866"/>
                  <a:pt x="181" y="862"/>
                  <a:pt x="182" y="857"/>
                </a:cubicBezTo>
                <a:cubicBezTo>
                  <a:pt x="181" y="854"/>
                  <a:pt x="181" y="849"/>
                  <a:pt x="181" y="845"/>
                </a:cubicBezTo>
                <a:cubicBezTo>
                  <a:pt x="181" y="834"/>
                  <a:pt x="181" y="822"/>
                  <a:pt x="180" y="811"/>
                </a:cubicBezTo>
                <a:cubicBezTo>
                  <a:pt x="180" y="811"/>
                  <a:pt x="180" y="811"/>
                  <a:pt x="180" y="811"/>
                </a:cubicBezTo>
                <a:cubicBezTo>
                  <a:pt x="179" y="803"/>
                  <a:pt x="179" y="796"/>
                  <a:pt x="179" y="788"/>
                </a:cubicBezTo>
                <a:cubicBezTo>
                  <a:pt x="178" y="783"/>
                  <a:pt x="178" y="779"/>
                  <a:pt x="178" y="774"/>
                </a:cubicBezTo>
                <a:cubicBezTo>
                  <a:pt x="178" y="772"/>
                  <a:pt x="177" y="770"/>
                  <a:pt x="177" y="768"/>
                </a:cubicBezTo>
                <a:cubicBezTo>
                  <a:pt x="177" y="763"/>
                  <a:pt x="177" y="758"/>
                  <a:pt x="176" y="753"/>
                </a:cubicBezTo>
                <a:cubicBezTo>
                  <a:pt x="176" y="751"/>
                  <a:pt x="176" y="748"/>
                  <a:pt x="176" y="745"/>
                </a:cubicBezTo>
                <a:cubicBezTo>
                  <a:pt x="175" y="742"/>
                  <a:pt x="176" y="739"/>
                  <a:pt x="176" y="735"/>
                </a:cubicBezTo>
                <a:cubicBezTo>
                  <a:pt x="175" y="734"/>
                  <a:pt x="175" y="734"/>
                  <a:pt x="175" y="733"/>
                </a:cubicBezTo>
                <a:cubicBezTo>
                  <a:pt x="175" y="732"/>
                  <a:pt x="175" y="730"/>
                  <a:pt x="175" y="729"/>
                </a:cubicBezTo>
                <a:cubicBezTo>
                  <a:pt x="175" y="726"/>
                  <a:pt x="175" y="723"/>
                  <a:pt x="175" y="720"/>
                </a:cubicBezTo>
                <a:cubicBezTo>
                  <a:pt x="174" y="718"/>
                  <a:pt x="174" y="716"/>
                  <a:pt x="174" y="713"/>
                </a:cubicBezTo>
                <a:cubicBezTo>
                  <a:pt x="174" y="713"/>
                  <a:pt x="174" y="712"/>
                  <a:pt x="174" y="712"/>
                </a:cubicBezTo>
                <a:cubicBezTo>
                  <a:pt x="174" y="706"/>
                  <a:pt x="173" y="700"/>
                  <a:pt x="174" y="694"/>
                </a:cubicBezTo>
                <a:cubicBezTo>
                  <a:pt x="173" y="687"/>
                  <a:pt x="175" y="681"/>
                  <a:pt x="174" y="675"/>
                </a:cubicBezTo>
                <a:cubicBezTo>
                  <a:pt x="174" y="674"/>
                  <a:pt x="174" y="674"/>
                  <a:pt x="174" y="673"/>
                </a:cubicBezTo>
                <a:cubicBezTo>
                  <a:pt x="174" y="669"/>
                  <a:pt x="174" y="665"/>
                  <a:pt x="174" y="660"/>
                </a:cubicBezTo>
                <a:cubicBezTo>
                  <a:pt x="174" y="660"/>
                  <a:pt x="174" y="660"/>
                  <a:pt x="174" y="660"/>
                </a:cubicBezTo>
                <a:cubicBezTo>
                  <a:pt x="174" y="660"/>
                  <a:pt x="174" y="660"/>
                  <a:pt x="174" y="659"/>
                </a:cubicBezTo>
                <a:cubicBezTo>
                  <a:pt x="174" y="659"/>
                  <a:pt x="174" y="659"/>
                  <a:pt x="174" y="659"/>
                </a:cubicBezTo>
                <a:cubicBezTo>
                  <a:pt x="174" y="659"/>
                  <a:pt x="174" y="658"/>
                  <a:pt x="174" y="658"/>
                </a:cubicBezTo>
                <a:cubicBezTo>
                  <a:pt x="174" y="658"/>
                  <a:pt x="174" y="658"/>
                  <a:pt x="174" y="658"/>
                </a:cubicBezTo>
                <a:cubicBezTo>
                  <a:pt x="174" y="658"/>
                  <a:pt x="174" y="658"/>
                  <a:pt x="175" y="658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6" y="660"/>
                  <a:pt x="175" y="658"/>
                  <a:pt x="176" y="657"/>
                </a:cubicBezTo>
                <a:cubicBezTo>
                  <a:pt x="176" y="657"/>
                  <a:pt x="176" y="657"/>
                  <a:pt x="176" y="657"/>
                </a:cubicBezTo>
                <a:cubicBezTo>
                  <a:pt x="176" y="656"/>
                  <a:pt x="176" y="655"/>
                  <a:pt x="176" y="655"/>
                </a:cubicBezTo>
                <a:cubicBezTo>
                  <a:pt x="176" y="654"/>
                  <a:pt x="176" y="654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7" y="652"/>
                  <a:pt x="177" y="653"/>
                  <a:pt x="177" y="653"/>
                </a:cubicBezTo>
                <a:cubicBezTo>
                  <a:pt x="177" y="654"/>
                  <a:pt x="177" y="654"/>
                  <a:pt x="177" y="655"/>
                </a:cubicBezTo>
                <a:cubicBezTo>
                  <a:pt x="177" y="655"/>
                  <a:pt x="177" y="656"/>
                  <a:pt x="177" y="656"/>
                </a:cubicBezTo>
                <a:cubicBezTo>
                  <a:pt x="177" y="658"/>
                  <a:pt x="177" y="659"/>
                  <a:pt x="177" y="660"/>
                </a:cubicBezTo>
                <a:cubicBezTo>
                  <a:pt x="177" y="661"/>
                  <a:pt x="177" y="661"/>
                  <a:pt x="177" y="661"/>
                </a:cubicBezTo>
                <a:cubicBezTo>
                  <a:pt x="177" y="662"/>
                  <a:pt x="177" y="664"/>
                  <a:pt x="177" y="665"/>
                </a:cubicBezTo>
                <a:cubicBezTo>
                  <a:pt x="177" y="665"/>
                  <a:pt x="177" y="665"/>
                  <a:pt x="178" y="666"/>
                </a:cubicBezTo>
                <a:close/>
                <a:moveTo>
                  <a:pt x="187" y="925"/>
                </a:moveTo>
                <a:cubicBezTo>
                  <a:pt x="187" y="925"/>
                  <a:pt x="187" y="925"/>
                  <a:pt x="187" y="925"/>
                </a:cubicBezTo>
                <a:cubicBezTo>
                  <a:pt x="187" y="925"/>
                  <a:pt x="187" y="926"/>
                  <a:pt x="188" y="926"/>
                </a:cubicBezTo>
                <a:cubicBezTo>
                  <a:pt x="188" y="926"/>
                  <a:pt x="188" y="926"/>
                  <a:pt x="188" y="925"/>
                </a:cubicBezTo>
                <a:cubicBezTo>
                  <a:pt x="188" y="925"/>
                  <a:pt x="188" y="925"/>
                  <a:pt x="187" y="925"/>
                </a:cubicBezTo>
                <a:close/>
                <a:moveTo>
                  <a:pt x="188" y="920"/>
                </a:moveTo>
                <a:cubicBezTo>
                  <a:pt x="187" y="920"/>
                  <a:pt x="187" y="922"/>
                  <a:pt x="188" y="922"/>
                </a:cubicBezTo>
                <a:cubicBezTo>
                  <a:pt x="188" y="921"/>
                  <a:pt x="189" y="920"/>
                  <a:pt x="188" y="920"/>
                </a:cubicBezTo>
                <a:close/>
                <a:moveTo>
                  <a:pt x="188" y="909"/>
                </a:moveTo>
                <a:cubicBezTo>
                  <a:pt x="188" y="909"/>
                  <a:pt x="187" y="909"/>
                  <a:pt x="187" y="910"/>
                </a:cubicBezTo>
                <a:cubicBezTo>
                  <a:pt x="187" y="909"/>
                  <a:pt x="187" y="910"/>
                  <a:pt x="187" y="910"/>
                </a:cubicBezTo>
                <a:cubicBezTo>
                  <a:pt x="188" y="910"/>
                  <a:pt x="188" y="909"/>
                  <a:pt x="188" y="909"/>
                </a:cubicBezTo>
                <a:close/>
                <a:moveTo>
                  <a:pt x="188" y="904"/>
                </a:moveTo>
                <a:cubicBezTo>
                  <a:pt x="188" y="904"/>
                  <a:pt x="188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6"/>
                  <a:pt x="187" y="906"/>
                  <a:pt x="187" y="906"/>
                </a:cubicBezTo>
                <a:cubicBezTo>
                  <a:pt x="187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6"/>
                  <a:pt x="188" y="905"/>
                  <a:pt x="188" y="904"/>
                </a:cubicBezTo>
                <a:close/>
                <a:moveTo>
                  <a:pt x="185" y="800"/>
                </a:moveTo>
                <a:cubicBezTo>
                  <a:pt x="185" y="800"/>
                  <a:pt x="184" y="800"/>
                  <a:pt x="184" y="801"/>
                </a:cubicBezTo>
                <a:cubicBezTo>
                  <a:pt x="184" y="801"/>
                  <a:pt x="184" y="801"/>
                  <a:pt x="184" y="801"/>
                </a:cubicBezTo>
                <a:cubicBezTo>
                  <a:pt x="184" y="801"/>
                  <a:pt x="184" y="800"/>
                  <a:pt x="184" y="800"/>
                </a:cubicBezTo>
                <a:cubicBezTo>
                  <a:pt x="184" y="800"/>
                  <a:pt x="184" y="800"/>
                  <a:pt x="184" y="800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800"/>
                  <a:pt x="183" y="802"/>
                  <a:pt x="183" y="803"/>
                </a:cubicBezTo>
                <a:cubicBezTo>
                  <a:pt x="183" y="803"/>
                  <a:pt x="184" y="804"/>
                  <a:pt x="184" y="804"/>
                </a:cubicBezTo>
                <a:cubicBezTo>
                  <a:pt x="184" y="804"/>
                  <a:pt x="185" y="804"/>
                  <a:pt x="185" y="804"/>
                </a:cubicBezTo>
                <a:cubicBezTo>
                  <a:pt x="185" y="805"/>
                  <a:pt x="185" y="806"/>
                  <a:pt x="185" y="808"/>
                </a:cubicBezTo>
                <a:cubicBezTo>
                  <a:pt x="185" y="808"/>
                  <a:pt x="185" y="808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10"/>
                  <a:pt x="185" y="811"/>
                  <a:pt x="185" y="812"/>
                </a:cubicBezTo>
                <a:cubicBezTo>
                  <a:pt x="185" y="813"/>
                  <a:pt x="185" y="813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3"/>
                  <a:pt x="185" y="813"/>
                  <a:pt x="185" y="812"/>
                </a:cubicBezTo>
                <a:cubicBezTo>
                  <a:pt x="185" y="811"/>
                  <a:pt x="185" y="810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5" y="808"/>
                  <a:pt x="185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10"/>
                  <a:pt x="184" y="810"/>
                  <a:pt x="184" y="810"/>
                </a:cubicBezTo>
                <a:cubicBezTo>
                  <a:pt x="184" y="810"/>
                  <a:pt x="184" y="810"/>
                  <a:pt x="184" y="811"/>
                </a:cubicBezTo>
                <a:cubicBezTo>
                  <a:pt x="185" y="818"/>
                  <a:pt x="184" y="826"/>
                  <a:pt x="185" y="833"/>
                </a:cubicBezTo>
                <a:cubicBezTo>
                  <a:pt x="184" y="834"/>
                  <a:pt x="185" y="836"/>
                  <a:pt x="184" y="837"/>
                </a:cubicBezTo>
                <a:cubicBezTo>
                  <a:pt x="185" y="837"/>
                  <a:pt x="185" y="838"/>
                  <a:pt x="185" y="838"/>
                </a:cubicBezTo>
                <a:cubicBezTo>
                  <a:pt x="185" y="839"/>
                  <a:pt x="185" y="841"/>
                  <a:pt x="185" y="842"/>
                </a:cubicBezTo>
                <a:cubicBezTo>
                  <a:pt x="186" y="843"/>
                  <a:pt x="185" y="845"/>
                  <a:pt x="185" y="846"/>
                </a:cubicBezTo>
                <a:cubicBezTo>
                  <a:pt x="185" y="846"/>
                  <a:pt x="185" y="847"/>
                  <a:pt x="185" y="847"/>
                </a:cubicBezTo>
                <a:cubicBezTo>
                  <a:pt x="186" y="848"/>
                  <a:pt x="185" y="850"/>
                  <a:pt x="185" y="851"/>
                </a:cubicBezTo>
                <a:cubicBezTo>
                  <a:pt x="186" y="854"/>
                  <a:pt x="186" y="857"/>
                  <a:pt x="185" y="859"/>
                </a:cubicBezTo>
                <a:cubicBezTo>
                  <a:pt x="185" y="861"/>
                  <a:pt x="186" y="863"/>
                  <a:pt x="185" y="865"/>
                </a:cubicBezTo>
                <a:cubicBezTo>
                  <a:pt x="187" y="870"/>
                  <a:pt x="184" y="875"/>
                  <a:pt x="186" y="881"/>
                </a:cubicBezTo>
                <a:cubicBezTo>
                  <a:pt x="185" y="885"/>
                  <a:pt x="186" y="888"/>
                  <a:pt x="186" y="892"/>
                </a:cubicBezTo>
                <a:cubicBezTo>
                  <a:pt x="186" y="892"/>
                  <a:pt x="186" y="893"/>
                  <a:pt x="186" y="893"/>
                </a:cubicBezTo>
                <a:cubicBezTo>
                  <a:pt x="185" y="898"/>
                  <a:pt x="186" y="904"/>
                  <a:pt x="186" y="910"/>
                </a:cubicBezTo>
                <a:cubicBezTo>
                  <a:pt x="186" y="912"/>
                  <a:pt x="185" y="915"/>
                  <a:pt x="186" y="916"/>
                </a:cubicBezTo>
                <a:cubicBezTo>
                  <a:pt x="186" y="916"/>
                  <a:pt x="186" y="916"/>
                  <a:pt x="186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7"/>
                  <a:pt x="188" y="917"/>
                  <a:pt x="188" y="917"/>
                </a:cubicBezTo>
                <a:cubicBezTo>
                  <a:pt x="188" y="916"/>
                  <a:pt x="188" y="916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7" y="915"/>
                  <a:pt x="187" y="915"/>
                </a:cubicBezTo>
                <a:cubicBezTo>
                  <a:pt x="187" y="914"/>
                  <a:pt x="187" y="913"/>
                  <a:pt x="187" y="912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0"/>
                  <a:pt x="187" y="910"/>
                  <a:pt x="187" y="909"/>
                </a:cubicBezTo>
                <a:cubicBezTo>
                  <a:pt x="187" y="909"/>
                  <a:pt x="187" y="909"/>
                  <a:pt x="187" y="909"/>
                </a:cubicBezTo>
                <a:cubicBezTo>
                  <a:pt x="188" y="909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7" y="907"/>
                  <a:pt x="187" y="907"/>
                  <a:pt x="187" y="907"/>
                </a:cubicBezTo>
                <a:cubicBezTo>
                  <a:pt x="187" y="906"/>
                  <a:pt x="187" y="906"/>
                  <a:pt x="187" y="905"/>
                </a:cubicBezTo>
                <a:cubicBezTo>
                  <a:pt x="187" y="905"/>
                  <a:pt x="187" y="905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6" y="902"/>
                  <a:pt x="187" y="899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9"/>
                  <a:pt x="187" y="902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7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2"/>
                  <a:pt x="188" y="901"/>
                  <a:pt x="188" y="900"/>
                </a:cubicBezTo>
                <a:cubicBezTo>
                  <a:pt x="188" y="900"/>
                  <a:pt x="188" y="900"/>
                  <a:pt x="188" y="900"/>
                </a:cubicBezTo>
                <a:cubicBezTo>
                  <a:pt x="188" y="900"/>
                  <a:pt x="187" y="899"/>
                  <a:pt x="187" y="899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7" y="896"/>
                  <a:pt x="189" y="895"/>
                  <a:pt x="187" y="894"/>
                </a:cubicBezTo>
                <a:cubicBezTo>
                  <a:pt x="188" y="894"/>
                  <a:pt x="188" y="894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1"/>
                  <a:pt x="188" y="888"/>
                  <a:pt x="188" y="886"/>
                </a:cubicBezTo>
                <a:cubicBezTo>
                  <a:pt x="188" y="884"/>
                  <a:pt x="188" y="882"/>
                  <a:pt x="188" y="880"/>
                </a:cubicBezTo>
                <a:cubicBezTo>
                  <a:pt x="187" y="879"/>
                  <a:pt x="187" y="879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7"/>
                  <a:pt x="188" y="877"/>
                  <a:pt x="188" y="877"/>
                </a:cubicBezTo>
                <a:cubicBezTo>
                  <a:pt x="188" y="876"/>
                  <a:pt x="188" y="875"/>
                  <a:pt x="188" y="874"/>
                </a:cubicBezTo>
                <a:cubicBezTo>
                  <a:pt x="188" y="874"/>
                  <a:pt x="188" y="874"/>
                  <a:pt x="188" y="874"/>
                </a:cubicBezTo>
                <a:cubicBezTo>
                  <a:pt x="186" y="872"/>
                  <a:pt x="188" y="871"/>
                  <a:pt x="187" y="869"/>
                </a:cubicBezTo>
                <a:cubicBezTo>
                  <a:pt x="187" y="869"/>
                  <a:pt x="187" y="869"/>
                  <a:pt x="188" y="868"/>
                </a:cubicBezTo>
                <a:cubicBezTo>
                  <a:pt x="188" y="868"/>
                  <a:pt x="188" y="868"/>
                  <a:pt x="188" y="868"/>
                </a:cubicBezTo>
                <a:cubicBezTo>
                  <a:pt x="188" y="868"/>
                  <a:pt x="188" y="867"/>
                  <a:pt x="188" y="867"/>
                </a:cubicBezTo>
                <a:cubicBezTo>
                  <a:pt x="188" y="867"/>
                  <a:pt x="188" y="866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7" y="866"/>
                  <a:pt x="187" y="866"/>
                  <a:pt x="187" y="866"/>
                </a:cubicBezTo>
                <a:cubicBezTo>
                  <a:pt x="188" y="865"/>
                  <a:pt x="187" y="864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6" y="864"/>
                </a:cubicBezTo>
                <a:cubicBezTo>
                  <a:pt x="186" y="863"/>
                  <a:pt x="186" y="863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7" y="862"/>
                  <a:pt x="187" y="862"/>
                </a:cubicBezTo>
                <a:cubicBezTo>
                  <a:pt x="186" y="862"/>
                  <a:pt x="186" y="863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7" y="863"/>
                </a:cubicBezTo>
                <a:cubicBezTo>
                  <a:pt x="187" y="863"/>
                  <a:pt x="187" y="862"/>
                  <a:pt x="188" y="862"/>
                </a:cubicBezTo>
                <a:cubicBezTo>
                  <a:pt x="187" y="859"/>
                  <a:pt x="187" y="856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6" y="854"/>
                  <a:pt x="186" y="854"/>
                  <a:pt x="186" y="855"/>
                </a:cubicBezTo>
                <a:cubicBezTo>
                  <a:pt x="186" y="855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5"/>
                  <a:pt x="186" y="855"/>
                </a:cubicBezTo>
                <a:cubicBezTo>
                  <a:pt x="186" y="854"/>
                  <a:pt x="186" y="853"/>
                  <a:pt x="186" y="853"/>
                </a:cubicBezTo>
                <a:cubicBezTo>
                  <a:pt x="186" y="853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1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0"/>
                  <a:pt x="187" y="848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6" y="845"/>
                  <a:pt x="187" y="844"/>
                  <a:pt x="187" y="844"/>
                </a:cubicBezTo>
                <a:cubicBezTo>
                  <a:pt x="187" y="844"/>
                  <a:pt x="187" y="844"/>
                  <a:pt x="187" y="844"/>
                </a:cubicBezTo>
                <a:cubicBezTo>
                  <a:pt x="187" y="843"/>
                  <a:pt x="187" y="843"/>
                  <a:pt x="187" y="843"/>
                </a:cubicBezTo>
                <a:cubicBezTo>
                  <a:pt x="188" y="842"/>
                  <a:pt x="187" y="841"/>
                  <a:pt x="186" y="841"/>
                </a:cubicBezTo>
                <a:cubicBezTo>
                  <a:pt x="187" y="841"/>
                  <a:pt x="187" y="840"/>
                  <a:pt x="187" y="840"/>
                </a:cubicBezTo>
                <a:cubicBezTo>
                  <a:pt x="187" y="839"/>
                  <a:pt x="187" y="837"/>
                  <a:pt x="187" y="835"/>
                </a:cubicBezTo>
                <a:cubicBezTo>
                  <a:pt x="187" y="833"/>
                  <a:pt x="187" y="830"/>
                  <a:pt x="187" y="828"/>
                </a:cubicBezTo>
                <a:cubicBezTo>
                  <a:pt x="186" y="828"/>
                  <a:pt x="186" y="828"/>
                  <a:pt x="186" y="828"/>
                </a:cubicBezTo>
                <a:cubicBezTo>
                  <a:pt x="185" y="827"/>
                  <a:pt x="185" y="827"/>
                  <a:pt x="185" y="826"/>
                </a:cubicBezTo>
                <a:cubicBezTo>
                  <a:pt x="185" y="825"/>
                  <a:pt x="185" y="825"/>
                  <a:pt x="185" y="825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6" y="825"/>
                  <a:pt x="186" y="825"/>
                  <a:pt x="186" y="826"/>
                </a:cubicBezTo>
                <a:cubicBezTo>
                  <a:pt x="186" y="827"/>
                  <a:pt x="186" y="827"/>
                  <a:pt x="186" y="828"/>
                </a:cubicBezTo>
                <a:cubicBezTo>
                  <a:pt x="186" y="828"/>
                  <a:pt x="186" y="827"/>
                  <a:pt x="186" y="827"/>
                </a:cubicBezTo>
                <a:cubicBezTo>
                  <a:pt x="186" y="826"/>
                  <a:pt x="186" y="824"/>
                  <a:pt x="186" y="822"/>
                </a:cubicBezTo>
                <a:cubicBezTo>
                  <a:pt x="186" y="821"/>
                  <a:pt x="186" y="819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5" y="819"/>
                  <a:pt x="185" y="820"/>
                  <a:pt x="185" y="820"/>
                </a:cubicBezTo>
                <a:cubicBezTo>
                  <a:pt x="185" y="821"/>
                  <a:pt x="185" y="821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1"/>
                  <a:pt x="185" y="821"/>
                  <a:pt x="185" y="820"/>
                </a:cubicBezTo>
                <a:cubicBezTo>
                  <a:pt x="185" y="820"/>
                  <a:pt x="185" y="819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7"/>
                  <a:pt x="186" y="817"/>
                  <a:pt x="186" y="817"/>
                </a:cubicBezTo>
                <a:cubicBezTo>
                  <a:pt x="186" y="817"/>
                  <a:pt x="186" y="816"/>
                  <a:pt x="186" y="815"/>
                </a:cubicBezTo>
                <a:cubicBezTo>
                  <a:pt x="186" y="814"/>
                  <a:pt x="186" y="813"/>
                  <a:pt x="186" y="812"/>
                </a:cubicBezTo>
                <a:cubicBezTo>
                  <a:pt x="186" y="812"/>
                  <a:pt x="186" y="812"/>
                  <a:pt x="186" y="812"/>
                </a:cubicBezTo>
                <a:cubicBezTo>
                  <a:pt x="184" y="808"/>
                  <a:pt x="186" y="804"/>
                  <a:pt x="185" y="800"/>
                </a:cubicBezTo>
                <a:close/>
                <a:moveTo>
                  <a:pt x="184" y="795"/>
                </a:moveTo>
                <a:cubicBezTo>
                  <a:pt x="184" y="796"/>
                  <a:pt x="184" y="797"/>
                  <a:pt x="184" y="798"/>
                </a:cubicBezTo>
                <a:cubicBezTo>
                  <a:pt x="184" y="798"/>
                  <a:pt x="184" y="798"/>
                  <a:pt x="184" y="798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5" y="799"/>
                </a:cubicBezTo>
                <a:cubicBezTo>
                  <a:pt x="185" y="798"/>
                  <a:pt x="185" y="796"/>
                  <a:pt x="184" y="795"/>
                </a:cubicBezTo>
                <a:close/>
                <a:moveTo>
                  <a:pt x="184" y="790"/>
                </a:moveTo>
                <a:cubicBezTo>
                  <a:pt x="184" y="791"/>
                  <a:pt x="184" y="792"/>
                  <a:pt x="184" y="793"/>
                </a:cubicBezTo>
                <a:cubicBezTo>
                  <a:pt x="184" y="792"/>
                  <a:pt x="185" y="791"/>
                  <a:pt x="184" y="790"/>
                </a:cubicBezTo>
                <a:close/>
                <a:moveTo>
                  <a:pt x="186" y="842"/>
                </a:moveTo>
                <a:cubicBezTo>
                  <a:pt x="186" y="842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6"/>
                  <a:pt x="186" y="846"/>
                  <a:pt x="186" y="846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6"/>
                </a:cubicBezTo>
                <a:cubicBezTo>
                  <a:pt x="186" y="846"/>
                  <a:pt x="186" y="846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2"/>
                  <a:pt x="186" y="842"/>
                  <a:pt x="186" y="842"/>
                </a:cubicBezTo>
                <a:cubicBezTo>
                  <a:pt x="186" y="842"/>
                  <a:pt x="186" y="842"/>
                  <a:pt x="186" y="842"/>
                </a:cubicBezTo>
                <a:close/>
                <a:moveTo>
                  <a:pt x="9" y="151"/>
                </a:moveTo>
                <a:cubicBezTo>
                  <a:pt x="9" y="142"/>
                  <a:pt x="11" y="134"/>
                  <a:pt x="11" y="125"/>
                </a:cubicBezTo>
                <a:cubicBezTo>
                  <a:pt x="11" y="125"/>
                  <a:pt x="12" y="124"/>
                  <a:pt x="12" y="124"/>
                </a:cubicBezTo>
                <a:cubicBezTo>
                  <a:pt x="13" y="117"/>
                  <a:pt x="13" y="110"/>
                  <a:pt x="13" y="103"/>
                </a:cubicBezTo>
                <a:cubicBezTo>
                  <a:pt x="14" y="103"/>
                  <a:pt x="15" y="103"/>
                  <a:pt x="15" y="102"/>
                </a:cubicBezTo>
                <a:cubicBezTo>
                  <a:pt x="16" y="102"/>
                  <a:pt x="16" y="101"/>
                  <a:pt x="16" y="101"/>
                </a:cubicBezTo>
                <a:cubicBezTo>
                  <a:pt x="16" y="92"/>
                  <a:pt x="17" y="84"/>
                  <a:pt x="16" y="75"/>
                </a:cubicBezTo>
                <a:cubicBezTo>
                  <a:pt x="16" y="75"/>
                  <a:pt x="17" y="74"/>
                  <a:pt x="17" y="74"/>
                </a:cubicBezTo>
                <a:cubicBezTo>
                  <a:pt x="17" y="71"/>
                  <a:pt x="18" y="68"/>
                  <a:pt x="18" y="64"/>
                </a:cubicBezTo>
                <a:cubicBezTo>
                  <a:pt x="18" y="64"/>
                  <a:pt x="18" y="63"/>
                  <a:pt x="18" y="63"/>
                </a:cubicBezTo>
                <a:cubicBezTo>
                  <a:pt x="18" y="60"/>
                  <a:pt x="18" y="58"/>
                  <a:pt x="18" y="55"/>
                </a:cubicBezTo>
                <a:cubicBezTo>
                  <a:pt x="18" y="48"/>
                  <a:pt x="18" y="41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19" y="33"/>
                  <a:pt x="20" y="32"/>
                </a:cubicBezTo>
                <a:cubicBezTo>
                  <a:pt x="20" y="31"/>
                  <a:pt x="21" y="32"/>
                  <a:pt x="21" y="32"/>
                </a:cubicBezTo>
                <a:cubicBezTo>
                  <a:pt x="22" y="26"/>
                  <a:pt x="21" y="20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4"/>
                  <a:pt x="26" y="14"/>
                  <a:pt x="28" y="14"/>
                </a:cubicBezTo>
                <a:cubicBezTo>
                  <a:pt x="32" y="12"/>
                  <a:pt x="36" y="14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20"/>
                  <a:pt x="42" y="26"/>
                  <a:pt x="43" y="33"/>
                </a:cubicBezTo>
                <a:cubicBezTo>
                  <a:pt x="44" y="33"/>
                  <a:pt x="44" y="35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6" y="35"/>
                  <a:pt x="47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7" y="39"/>
                  <a:pt x="47" y="39"/>
                </a:cubicBezTo>
                <a:cubicBezTo>
                  <a:pt x="48" y="40"/>
                  <a:pt x="47" y="39"/>
                  <a:pt x="48" y="39"/>
                </a:cubicBezTo>
                <a:cubicBezTo>
                  <a:pt x="48" y="40"/>
                  <a:pt x="49" y="41"/>
                  <a:pt x="49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50" y="43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3" y="40"/>
                  <a:pt x="52" y="40"/>
                  <a:pt x="52" y="39"/>
                </a:cubicBezTo>
                <a:cubicBezTo>
                  <a:pt x="53" y="38"/>
                  <a:pt x="53" y="38"/>
                  <a:pt x="54" y="39"/>
                </a:cubicBezTo>
                <a:cubicBezTo>
                  <a:pt x="54" y="38"/>
                  <a:pt x="55" y="35"/>
                  <a:pt x="55" y="36"/>
                </a:cubicBezTo>
                <a:cubicBezTo>
                  <a:pt x="55" y="36"/>
                  <a:pt x="56" y="34"/>
                  <a:pt x="56" y="36"/>
                </a:cubicBezTo>
                <a:cubicBezTo>
                  <a:pt x="57" y="36"/>
                  <a:pt x="56" y="35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7" y="34"/>
                  <a:pt x="57" y="34"/>
                </a:cubicBezTo>
                <a:cubicBezTo>
                  <a:pt x="57" y="34"/>
                  <a:pt x="57" y="34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7" y="36"/>
                  <a:pt x="58" y="36"/>
                </a:cubicBezTo>
                <a:cubicBezTo>
                  <a:pt x="59" y="37"/>
                  <a:pt x="58" y="36"/>
                  <a:pt x="59" y="37"/>
                </a:cubicBezTo>
                <a:cubicBezTo>
                  <a:pt x="62" y="33"/>
                  <a:pt x="59" y="28"/>
                  <a:pt x="61" y="24"/>
                </a:cubicBezTo>
                <a:cubicBezTo>
                  <a:pt x="61" y="22"/>
                  <a:pt x="60" y="20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2" y="18"/>
                </a:cubicBezTo>
                <a:cubicBezTo>
                  <a:pt x="63" y="15"/>
                  <a:pt x="61" y="12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5"/>
                  <a:pt x="62" y="4"/>
                </a:cubicBezTo>
                <a:cubicBezTo>
                  <a:pt x="62" y="3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3"/>
                  <a:pt x="62" y="4"/>
                </a:cubicBezTo>
                <a:cubicBezTo>
                  <a:pt x="63" y="5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13"/>
                  <a:pt x="63" y="16"/>
                  <a:pt x="64" y="20"/>
                </a:cubicBezTo>
                <a:cubicBezTo>
                  <a:pt x="65" y="21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5" y="16"/>
                </a:cubicBezTo>
                <a:cubicBezTo>
                  <a:pt x="65" y="15"/>
                  <a:pt x="65" y="13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3"/>
                  <a:pt x="65" y="15"/>
                  <a:pt x="65" y="16"/>
                </a:cubicBezTo>
                <a:cubicBezTo>
                  <a:pt x="66" y="17"/>
                  <a:pt x="66" y="18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20"/>
                  <a:pt x="67" y="22"/>
                  <a:pt x="66" y="24"/>
                </a:cubicBezTo>
                <a:cubicBezTo>
                  <a:pt x="67" y="24"/>
                  <a:pt x="67" y="25"/>
                  <a:pt x="68" y="26"/>
                </a:cubicBezTo>
                <a:cubicBezTo>
                  <a:pt x="69" y="25"/>
                  <a:pt x="68" y="24"/>
                  <a:pt x="69" y="24"/>
                </a:cubicBezTo>
                <a:cubicBezTo>
                  <a:pt x="70" y="29"/>
                  <a:pt x="70" y="34"/>
                  <a:pt x="71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41"/>
                  <a:pt x="71" y="42"/>
                  <a:pt x="71" y="42"/>
                </a:cubicBezTo>
                <a:cubicBezTo>
                  <a:pt x="73" y="48"/>
                  <a:pt x="73" y="54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6"/>
                  <a:pt x="74" y="67"/>
                  <a:pt x="75" y="68"/>
                </a:cubicBezTo>
                <a:cubicBezTo>
                  <a:pt x="74" y="71"/>
                  <a:pt x="75" y="75"/>
                  <a:pt x="75" y="78"/>
                </a:cubicBezTo>
                <a:cubicBezTo>
                  <a:pt x="75" y="79"/>
                  <a:pt x="75" y="80"/>
                  <a:pt x="76" y="80"/>
                </a:cubicBezTo>
                <a:cubicBezTo>
                  <a:pt x="75" y="84"/>
                  <a:pt x="76" y="88"/>
                  <a:pt x="76" y="92"/>
                </a:cubicBezTo>
                <a:cubicBezTo>
                  <a:pt x="77" y="92"/>
                  <a:pt x="77" y="91"/>
                  <a:pt x="78" y="92"/>
                </a:cubicBezTo>
                <a:cubicBezTo>
                  <a:pt x="80" y="90"/>
                  <a:pt x="78" y="88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5"/>
                  <a:pt x="79" y="84"/>
                  <a:pt x="79" y="83"/>
                </a:cubicBezTo>
                <a:cubicBezTo>
                  <a:pt x="79" y="83"/>
                  <a:pt x="79" y="82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1"/>
                  <a:pt x="80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80" y="83"/>
                  <a:pt x="80" y="83"/>
                </a:cubicBezTo>
                <a:cubicBezTo>
                  <a:pt x="80" y="84"/>
                  <a:pt x="80" y="86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94"/>
                  <a:pt x="82" y="101"/>
                  <a:pt x="82" y="108"/>
                </a:cubicBezTo>
                <a:cubicBezTo>
                  <a:pt x="83" y="109"/>
                  <a:pt x="83" y="109"/>
                  <a:pt x="83" y="110"/>
                </a:cubicBezTo>
                <a:cubicBezTo>
                  <a:pt x="83" y="110"/>
                  <a:pt x="83" y="111"/>
                  <a:pt x="82" y="112"/>
                </a:cubicBezTo>
                <a:cubicBezTo>
                  <a:pt x="83" y="113"/>
                  <a:pt x="83" y="114"/>
                  <a:pt x="84" y="115"/>
                </a:cubicBezTo>
                <a:cubicBezTo>
                  <a:pt x="84" y="118"/>
                  <a:pt x="84" y="120"/>
                  <a:pt x="84" y="123"/>
                </a:cubicBezTo>
                <a:cubicBezTo>
                  <a:pt x="84" y="130"/>
                  <a:pt x="84" y="138"/>
                  <a:pt x="83" y="145"/>
                </a:cubicBezTo>
                <a:cubicBezTo>
                  <a:pt x="84" y="148"/>
                  <a:pt x="84" y="151"/>
                  <a:pt x="8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4"/>
                  <a:pt x="86" y="155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6" y="150"/>
                  <a:pt x="85" y="147"/>
                  <a:pt x="85" y="143"/>
                </a:cubicBezTo>
                <a:cubicBezTo>
                  <a:pt x="85" y="142"/>
                  <a:pt x="86" y="141"/>
                  <a:pt x="86" y="140"/>
                </a:cubicBezTo>
                <a:cubicBezTo>
                  <a:pt x="86" y="135"/>
                  <a:pt x="85" y="129"/>
                  <a:pt x="87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2"/>
                  <a:pt x="87" y="120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1"/>
                  <a:pt x="88" y="122"/>
                  <a:pt x="88" y="123"/>
                </a:cubicBezTo>
                <a:cubicBezTo>
                  <a:pt x="88" y="125"/>
                  <a:pt x="88" y="126"/>
                  <a:pt x="88" y="128"/>
                </a:cubicBezTo>
                <a:cubicBezTo>
                  <a:pt x="90" y="134"/>
                  <a:pt x="89" y="139"/>
                  <a:pt x="88" y="145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9" y="150"/>
                  <a:pt x="88" y="153"/>
                  <a:pt x="89" y="157"/>
                </a:cubicBezTo>
                <a:cubicBezTo>
                  <a:pt x="88" y="157"/>
                  <a:pt x="89" y="158"/>
                  <a:pt x="88" y="158"/>
                </a:cubicBezTo>
                <a:cubicBezTo>
                  <a:pt x="89" y="159"/>
                  <a:pt x="88" y="160"/>
                  <a:pt x="88" y="161"/>
                </a:cubicBezTo>
                <a:cubicBezTo>
                  <a:pt x="88" y="166"/>
                  <a:pt x="89" y="171"/>
                  <a:pt x="88" y="176"/>
                </a:cubicBezTo>
                <a:cubicBezTo>
                  <a:pt x="89" y="180"/>
                  <a:pt x="88" y="184"/>
                  <a:pt x="88" y="188"/>
                </a:cubicBezTo>
                <a:cubicBezTo>
                  <a:pt x="88" y="188"/>
                  <a:pt x="88" y="189"/>
                  <a:pt x="88" y="189"/>
                </a:cubicBezTo>
                <a:cubicBezTo>
                  <a:pt x="89" y="191"/>
                  <a:pt x="88" y="192"/>
                  <a:pt x="89" y="193"/>
                </a:cubicBezTo>
                <a:cubicBezTo>
                  <a:pt x="88" y="194"/>
                  <a:pt x="89" y="195"/>
                  <a:pt x="89" y="197"/>
                </a:cubicBezTo>
                <a:cubicBezTo>
                  <a:pt x="89" y="197"/>
                  <a:pt x="89" y="198"/>
                  <a:pt x="89" y="198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1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1" y="200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1" y="200"/>
                  <a:pt x="91" y="200"/>
                  <a:pt x="91" y="201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203"/>
                  <a:pt x="92" y="205"/>
                  <a:pt x="92" y="207"/>
                </a:cubicBezTo>
                <a:cubicBezTo>
                  <a:pt x="92" y="207"/>
                  <a:pt x="91" y="208"/>
                  <a:pt x="91" y="209"/>
                </a:cubicBezTo>
                <a:cubicBezTo>
                  <a:pt x="91" y="212"/>
                  <a:pt x="91" y="214"/>
                  <a:pt x="92" y="217"/>
                </a:cubicBezTo>
                <a:cubicBezTo>
                  <a:pt x="92" y="222"/>
                  <a:pt x="92" y="228"/>
                  <a:pt x="92" y="233"/>
                </a:cubicBezTo>
                <a:cubicBezTo>
                  <a:pt x="92" y="236"/>
                  <a:pt x="92" y="239"/>
                  <a:pt x="93" y="241"/>
                </a:cubicBezTo>
                <a:cubicBezTo>
                  <a:pt x="94" y="233"/>
                  <a:pt x="92" y="224"/>
                  <a:pt x="93" y="216"/>
                </a:cubicBezTo>
                <a:cubicBezTo>
                  <a:pt x="93" y="214"/>
                  <a:pt x="93" y="212"/>
                  <a:pt x="93" y="209"/>
                </a:cubicBezTo>
                <a:cubicBezTo>
                  <a:pt x="92" y="207"/>
                  <a:pt x="93" y="205"/>
                  <a:pt x="93" y="203"/>
                </a:cubicBezTo>
                <a:cubicBezTo>
                  <a:pt x="93" y="201"/>
                  <a:pt x="92" y="200"/>
                  <a:pt x="93" y="198"/>
                </a:cubicBezTo>
                <a:cubicBezTo>
                  <a:pt x="93" y="198"/>
                  <a:pt x="93" y="197"/>
                  <a:pt x="93" y="197"/>
                </a:cubicBezTo>
                <a:cubicBezTo>
                  <a:pt x="92" y="195"/>
                  <a:pt x="93" y="192"/>
                  <a:pt x="93" y="190"/>
                </a:cubicBezTo>
                <a:cubicBezTo>
                  <a:pt x="93" y="190"/>
                  <a:pt x="93" y="189"/>
                  <a:pt x="93" y="189"/>
                </a:cubicBezTo>
                <a:cubicBezTo>
                  <a:pt x="93" y="187"/>
                  <a:pt x="93" y="185"/>
                  <a:pt x="93" y="184"/>
                </a:cubicBezTo>
                <a:cubicBezTo>
                  <a:pt x="93" y="183"/>
                  <a:pt x="93" y="183"/>
                  <a:pt x="93" y="182"/>
                </a:cubicBezTo>
                <a:cubicBezTo>
                  <a:pt x="93" y="182"/>
                  <a:pt x="94" y="181"/>
                  <a:pt x="94" y="181"/>
                </a:cubicBezTo>
                <a:cubicBezTo>
                  <a:pt x="94" y="180"/>
                  <a:pt x="93" y="179"/>
                  <a:pt x="93" y="178"/>
                </a:cubicBezTo>
                <a:cubicBezTo>
                  <a:pt x="93" y="177"/>
                  <a:pt x="94" y="175"/>
                  <a:pt x="94" y="174"/>
                </a:cubicBezTo>
                <a:cubicBezTo>
                  <a:pt x="94" y="172"/>
                  <a:pt x="94" y="171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68"/>
                  <a:pt x="95" y="167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6" y="166"/>
                  <a:pt x="95" y="166"/>
                </a:cubicBezTo>
                <a:cubicBezTo>
                  <a:pt x="95" y="167"/>
                  <a:pt x="95" y="168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71"/>
                  <a:pt x="96" y="172"/>
                  <a:pt x="95" y="173"/>
                </a:cubicBezTo>
                <a:cubicBezTo>
                  <a:pt x="96" y="174"/>
                  <a:pt x="96" y="174"/>
                  <a:pt x="96" y="175"/>
                </a:cubicBezTo>
                <a:cubicBezTo>
                  <a:pt x="96" y="183"/>
                  <a:pt x="96" y="192"/>
                  <a:pt x="96" y="200"/>
                </a:cubicBezTo>
                <a:cubicBezTo>
                  <a:pt x="97" y="198"/>
                  <a:pt x="96" y="194"/>
                  <a:pt x="97" y="192"/>
                </a:cubicBezTo>
                <a:cubicBezTo>
                  <a:pt x="99" y="191"/>
                  <a:pt x="97" y="195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100" y="193"/>
                  <a:pt x="10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201"/>
                  <a:pt x="99" y="208"/>
                  <a:pt x="100" y="214"/>
                </a:cubicBezTo>
                <a:cubicBezTo>
                  <a:pt x="99" y="220"/>
                  <a:pt x="101" y="226"/>
                  <a:pt x="100" y="232"/>
                </a:cubicBezTo>
                <a:cubicBezTo>
                  <a:pt x="101" y="243"/>
                  <a:pt x="100" y="255"/>
                  <a:pt x="100" y="267"/>
                </a:cubicBezTo>
                <a:cubicBezTo>
                  <a:pt x="100" y="267"/>
                  <a:pt x="101" y="267"/>
                  <a:pt x="101" y="267"/>
                </a:cubicBezTo>
                <a:cubicBezTo>
                  <a:pt x="102" y="269"/>
                  <a:pt x="101" y="274"/>
                  <a:pt x="101" y="277"/>
                </a:cubicBezTo>
                <a:cubicBezTo>
                  <a:pt x="101" y="278"/>
                  <a:pt x="100" y="277"/>
                  <a:pt x="100" y="278"/>
                </a:cubicBezTo>
                <a:cubicBezTo>
                  <a:pt x="100" y="279"/>
                  <a:pt x="101" y="280"/>
                  <a:pt x="101" y="281"/>
                </a:cubicBezTo>
                <a:cubicBezTo>
                  <a:pt x="100" y="282"/>
                  <a:pt x="102" y="284"/>
                  <a:pt x="101" y="285"/>
                </a:cubicBezTo>
                <a:cubicBezTo>
                  <a:pt x="101" y="286"/>
                  <a:pt x="101" y="286"/>
                  <a:pt x="102" y="287"/>
                </a:cubicBezTo>
                <a:cubicBezTo>
                  <a:pt x="101" y="290"/>
                  <a:pt x="102" y="293"/>
                  <a:pt x="101" y="296"/>
                </a:cubicBezTo>
                <a:cubicBezTo>
                  <a:pt x="102" y="299"/>
                  <a:pt x="100" y="303"/>
                  <a:pt x="102" y="307"/>
                </a:cubicBezTo>
                <a:cubicBezTo>
                  <a:pt x="101" y="309"/>
                  <a:pt x="102" y="311"/>
                  <a:pt x="101" y="312"/>
                </a:cubicBezTo>
                <a:cubicBezTo>
                  <a:pt x="101" y="313"/>
                  <a:pt x="101" y="313"/>
                  <a:pt x="102" y="313"/>
                </a:cubicBezTo>
                <a:cubicBezTo>
                  <a:pt x="101" y="314"/>
                  <a:pt x="101" y="314"/>
                  <a:pt x="101" y="315"/>
                </a:cubicBezTo>
                <a:cubicBezTo>
                  <a:pt x="101" y="316"/>
                  <a:pt x="102" y="317"/>
                  <a:pt x="101" y="317"/>
                </a:cubicBezTo>
                <a:cubicBezTo>
                  <a:pt x="103" y="318"/>
                  <a:pt x="103" y="321"/>
                  <a:pt x="104" y="323"/>
                </a:cubicBezTo>
                <a:cubicBezTo>
                  <a:pt x="105" y="322"/>
                  <a:pt x="105" y="321"/>
                  <a:pt x="105" y="319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5" y="319"/>
                  <a:pt x="105" y="318"/>
                  <a:pt x="105" y="317"/>
                </a:cubicBezTo>
                <a:cubicBezTo>
                  <a:pt x="105" y="315"/>
                  <a:pt x="105" y="313"/>
                  <a:pt x="105" y="312"/>
                </a:cubicBezTo>
                <a:cubicBezTo>
                  <a:pt x="105" y="312"/>
                  <a:pt x="105" y="311"/>
                  <a:pt x="105" y="31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106" y="311"/>
                  <a:pt x="106" y="312"/>
                  <a:pt x="106" y="312"/>
                </a:cubicBezTo>
                <a:cubicBezTo>
                  <a:pt x="106" y="313"/>
                  <a:pt x="106" y="315"/>
                  <a:pt x="106" y="317"/>
                </a:cubicBezTo>
                <a:cubicBezTo>
                  <a:pt x="106" y="318"/>
                  <a:pt x="106" y="319"/>
                  <a:pt x="106" y="319"/>
                </a:cubicBezTo>
                <a:cubicBezTo>
                  <a:pt x="106" y="320"/>
                  <a:pt x="106" y="320"/>
                  <a:pt x="106" y="320"/>
                </a:cubicBezTo>
                <a:cubicBezTo>
                  <a:pt x="107" y="327"/>
                  <a:pt x="107" y="335"/>
                  <a:pt x="107" y="343"/>
                </a:cubicBezTo>
                <a:cubicBezTo>
                  <a:pt x="107" y="343"/>
                  <a:pt x="107" y="343"/>
                  <a:pt x="107" y="344"/>
                </a:cubicBezTo>
                <a:cubicBezTo>
                  <a:pt x="107" y="344"/>
                  <a:pt x="107" y="344"/>
                  <a:pt x="108" y="345"/>
                </a:cubicBezTo>
                <a:cubicBezTo>
                  <a:pt x="108" y="372"/>
                  <a:pt x="111" y="400"/>
                  <a:pt x="112" y="427"/>
                </a:cubicBezTo>
                <a:cubicBezTo>
                  <a:pt x="112" y="432"/>
                  <a:pt x="113" y="438"/>
                  <a:pt x="113" y="443"/>
                </a:cubicBezTo>
                <a:cubicBezTo>
                  <a:pt x="113" y="447"/>
                  <a:pt x="114" y="451"/>
                  <a:pt x="114" y="455"/>
                </a:cubicBezTo>
                <a:cubicBezTo>
                  <a:pt x="114" y="456"/>
                  <a:pt x="113" y="457"/>
                  <a:pt x="113" y="458"/>
                </a:cubicBezTo>
                <a:cubicBezTo>
                  <a:pt x="113" y="460"/>
                  <a:pt x="114" y="462"/>
                  <a:pt x="114" y="464"/>
                </a:cubicBezTo>
                <a:cubicBezTo>
                  <a:pt x="114" y="465"/>
                  <a:pt x="114" y="466"/>
                  <a:pt x="114" y="467"/>
                </a:cubicBezTo>
                <a:cubicBezTo>
                  <a:pt x="114" y="468"/>
                  <a:pt x="115" y="469"/>
                  <a:pt x="114" y="471"/>
                </a:cubicBezTo>
                <a:cubicBezTo>
                  <a:pt x="115" y="477"/>
                  <a:pt x="115" y="483"/>
                  <a:pt x="115" y="489"/>
                </a:cubicBezTo>
                <a:cubicBezTo>
                  <a:pt x="115" y="494"/>
                  <a:pt x="115" y="500"/>
                  <a:pt x="115" y="505"/>
                </a:cubicBezTo>
                <a:cubicBezTo>
                  <a:pt x="115" y="507"/>
                  <a:pt x="116" y="510"/>
                  <a:pt x="116" y="512"/>
                </a:cubicBezTo>
                <a:cubicBezTo>
                  <a:pt x="116" y="514"/>
                  <a:pt x="115" y="516"/>
                  <a:pt x="115" y="518"/>
                </a:cubicBezTo>
                <a:cubicBezTo>
                  <a:pt x="115" y="518"/>
                  <a:pt x="116" y="519"/>
                  <a:pt x="116" y="519"/>
                </a:cubicBezTo>
                <a:cubicBezTo>
                  <a:pt x="116" y="526"/>
                  <a:pt x="116" y="534"/>
                  <a:pt x="117" y="542"/>
                </a:cubicBezTo>
                <a:cubicBezTo>
                  <a:pt x="117" y="546"/>
                  <a:pt x="117" y="550"/>
                  <a:pt x="117" y="554"/>
                </a:cubicBezTo>
                <a:cubicBezTo>
                  <a:pt x="117" y="558"/>
                  <a:pt x="118" y="562"/>
                  <a:pt x="118" y="566"/>
                </a:cubicBezTo>
                <a:cubicBezTo>
                  <a:pt x="119" y="582"/>
                  <a:pt x="120" y="598"/>
                  <a:pt x="121" y="614"/>
                </a:cubicBezTo>
                <a:cubicBezTo>
                  <a:pt x="121" y="620"/>
                  <a:pt x="122" y="627"/>
                  <a:pt x="122" y="634"/>
                </a:cubicBezTo>
                <a:cubicBezTo>
                  <a:pt x="122" y="641"/>
                  <a:pt x="122" y="647"/>
                  <a:pt x="122" y="654"/>
                </a:cubicBezTo>
                <a:cubicBezTo>
                  <a:pt x="123" y="662"/>
                  <a:pt x="122" y="669"/>
                  <a:pt x="122" y="676"/>
                </a:cubicBezTo>
                <a:cubicBezTo>
                  <a:pt x="122" y="684"/>
                  <a:pt x="123" y="691"/>
                  <a:pt x="123" y="699"/>
                </a:cubicBezTo>
                <a:cubicBezTo>
                  <a:pt x="123" y="701"/>
                  <a:pt x="123" y="703"/>
                  <a:pt x="123" y="706"/>
                </a:cubicBezTo>
                <a:cubicBezTo>
                  <a:pt x="123" y="713"/>
                  <a:pt x="124" y="720"/>
                  <a:pt x="124" y="728"/>
                </a:cubicBezTo>
                <a:cubicBezTo>
                  <a:pt x="125" y="731"/>
                  <a:pt x="125" y="734"/>
                  <a:pt x="125" y="736"/>
                </a:cubicBezTo>
                <a:cubicBezTo>
                  <a:pt x="125" y="739"/>
                  <a:pt x="125" y="743"/>
                  <a:pt x="126" y="746"/>
                </a:cubicBezTo>
                <a:cubicBezTo>
                  <a:pt x="126" y="752"/>
                  <a:pt x="126" y="758"/>
                  <a:pt x="127" y="763"/>
                </a:cubicBezTo>
                <a:cubicBezTo>
                  <a:pt x="126" y="770"/>
                  <a:pt x="128" y="776"/>
                  <a:pt x="127" y="782"/>
                </a:cubicBezTo>
                <a:cubicBezTo>
                  <a:pt x="128" y="783"/>
                  <a:pt x="127" y="784"/>
                  <a:pt x="128" y="784"/>
                </a:cubicBezTo>
                <a:cubicBezTo>
                  <a:pt x="128" y="791"/>
                  <a:pt x="128" y="799"/>
                  <a:pt x="129" y="806"/>
                </a:cubicBezTo>
                <a:cubicBezTo>
                  <a:pt x="129" y="813"/>
                  <a:pt x="129" y="820"/>
                  <a:pt x="130" y="827"/>
                </a:cubicBezTo>
                <a:cubicBezTo>
                  <a:pt x="129" y="830"/>
                  <a:pt x="130" y="833"/>
                  <a:pt x="130" y="835"/>
                </a:cubicBezTo>
                <a:cubicBezTo>
                  <a:pt x="130" y="837"/>
                  <a:pt x="129" y="838"/>
                  <a:pt x="130" y="839"/>
                </a:cubicBezTo>
                <a:cubicBezTo>
                  <a:pt x="129" y="841"/>
                  <a:pt x="130" y="842"/>
                  <a:pt x="129" y="844"/>
                </a:cubicBezTo>
                <a:cubicBezTo>
                  <a:pt x="129" y="844"/>
                  <a:pt x="129" y="844"/>
                  <a:pt x="129" y="844"/>
                </a:cubicBezTo>
                <a:cubicBezTo>
                  <a:pt x="129" y="844"/>
                  <a:pt x="130" y="845"/>
                  <a:pt x="130" y="845"/>
                </a:cubicBezTo>
                <a:cubicBezTo>
                  <a:pt x="130" y="846"/>
                  <a:pt x="129" y="846"/>
                  <a:pt x="129" y="846"/>
                </a:cubicBezTo>
                <a:cubicBezTo>
                  <a:pt x="129" y="847"/>
                  <a:pt x="129" y="847"/>
                  <a:pt x="129" y="847"/>
                </a:cubicBezTo>
                <a:cubicBezTo>
                  <a:pt x="129" y="847"/>
                  <a:pt x="129" y="847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9"/>
                  <a:pt x="130" y="849"/>
                </a:cubicBezTo>
                <a:cubicBezTo>
                  <a:pt x="130" y="850"/>
                  <a:pt x="130" y="851"/>
                  <a:pt x="129" y="853"/>
                </a:cubicBezTo>
                <a:cubicBezTo>
                  <a:pt x="129" y="853"/>
                  <a:pt x="129" y="853"/>
                  <a:pt x="129" y="853"/>
                </a:cubicBezTo>
                <a:cubicBezTo>
                  <a:pt x="130" y="854"/>
                  <a:pt x="130" y="856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9"/>
                  <a:pt x="130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0" y="863"/>
                  <a:pt x="130" y="863"/>
                  <a:pt x="130" y="863"/>
                </a:cubicBezTo>
                <a:cubicBezTo>
                  <a:pt x="130" y="865"/>
                  <a:pt x="130" y="868"/>
                  <a:pt x="130" y="870"/>
                </a:cubicBezTo>
                <a:cubicBezTo>
                  <a:pt x="130" y="870"/>
                  <a:pt x="130" y="870"/>
                  <a:pt x="130" y="871"/>
                </a:cubicBezTo>
                <a:cubicBezTo>
                  <a:pt x="130" y="871"/>
                  <a:pt x="130" y="871"/>
                  <a:pt x="130" y="871"/>
                </a:cubicBezTo>
                <a:cubicBezTo>
                  <a:pt x="130" y="871"/>
                  <a:pt x="129" y="871"/>
                  <a:pt x="129" y="871"/>
                </a:cubicBezTo>
                <a:cubicBezTo>
                  <a:pt x="129" y="871"/>
                  <a:pt x="129" y="870"/>
                  <a:pt x="129" y="870"/>
                </a:cubicBezTo>
                <a:cubicBezTo>
                  <a:pt x="129" y="870"/>
                  <a:pt x="129" y="870"/>
                  <a:pt x="129" y="870"/>
                </a:cubicBezTo>
                <a:cubicBezTo>
                  <a:pt x="128" y="871"/>
                  <a:pt x="129" y="872"/>
                  <a:pt x="129" y="873"/>
                </a:cubicBezTo>
                <a:cubicBezTo>
                  <a:pt x="129" y="873"/>
                  <a:pt x="129" y="873"/>
                  <a:pt x="130" y="872"/>
                </a:cubicBezTo>
                <a:cubicBezTo>
                  <a:pt x="130" y="873"/>
                  <a:pt x="130" y="873"/>
                  <a:pt x="130" y="874"/>
                </a:cubicBezTo>
                <a:cubicBezTo>
                  <a:pt x="130" y="874"/>
                  <a:pt x="130" y="874"/>
                  <a:pt x="130" y="874"/>
                </a:cubicBezTo>
                <a:cubicBezTo>
                  <a:pt x="130" y="874"/>
                  <a:pt x="130" y="875"/>
                  <a:pt x="130" y="875"/>
                </a:cubicBezTo>
                <a:cubicBezTo>
                  <a:pt x="130" y="876"/>
                  <a:pt x="130" y="877"/>
                  <a:pt x="130" y="878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80"/>
                  <a:pt x="129" y="880"/>
                </a:cubicBezTo>
                <a:cubicBezTo>
                  <a:pt x="130" y="880"/>
                  <a:pt x="130" y="880"/>
                  <a:pt x="130" y="880"/>
                </a:cubicBezTo>
                <a:cubicBezTo>
                  <a:pt x="130" y="881"/>
                  <a:pt x="130" y="881"/>
                  <a:pt x="130" y="881"/>
                </a:cubicBezTo>
                <a:cubicBezTo>
                  <a:pt x="130" y="881"/>
                  <a:pt x="130" y="882"/>
                  <a:pt x="130" y="883"/>
                </a:cubicBezTo>
                <a:cubicBezTo>
                  <a:pt x="130" y="883"/>
                  <a:pt x="130" y="883"/>
                  <a:pt x="130" y="883"/>
                </a:cubicBezTo>
                <a:cubicBezTo>
                  <a:pt x="130" y="883"/>
                  <a:pt x="130" y="884"/>
                  <a:pt x="130" y="884"/>
                </a:cubicBezTo>
                <a:cubicBezTo>
                  <a:pt x="130" y="884"/>
                  <a:pt x="130" y="884"/>
                  <a:pt x="130" y="884"/>
                </a:cubicBezTo>
                <a:cubicBezTo>
                  <a:pt x="130" y="885"/>
                  <a:pt x="130" y="887"/>
                  <a:pt x="130" y="888"/>
                </a:cubicBezTo>
                <a:cubicBezTo>
                  <a:pt x="129" y="886"/>
                  <a:pt x="129" y="890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2"/>
                  <a:pt x="129" y="892"/>
                  <a:pt x="129" y="892"/>
                </a:cubicBezTo>
                <a:cubicBezTo>
                  <a:pt x="129" y="892"/>
                  <a:pt x="129" y="892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0"/>
                </a:cubicBezTo>
                <a:cubicBezTo>
                  <a:pt x="129" y="890"/>
                  <a:pt x="129" y="890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90"/>
                  <a:pt x="130" y="890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2"/>
                </a:cubicBezTo>
                <a:cubicBezTo>
                  <a:pt x="130" y="892"/>
                  <a:pt x="131" y="893"/>
                  <a:pt x="130" y="893"/>
                </a:cubicBezTo>
                <a:cubicBezTo>
                  <a:pt x="130" y="894"/>
                  <a:pt x="130" y="894"/>
                  <a:pt x="130" y="895"/>
                </a:cubicBezTo>
                <a:cubicBezTo>
                  <a:pt x="130" y="900"/>
                  <a:pt x="131" y="905"/>
                  <a:pt x="130" y="910"/>
                </a:cubicBezTo>
                <a:cubicBezTo>
                  <a:pt x="131" y="913"/>
                  <a:pt x="130" y="915"/>
                  <a:pt x="130" y="918"/>
                </a:cubicBezTo>
                <a:cubicBezTo>
                  <a:pt x="131" y="918"/>
                  <a:pt x="130" y="919"/>
                  <a:pt x="131" y="919"/>
                </a:cubicBezTo>
                <a:cubicBezTo>
                  <a:pt x="130" y="921"/>
                  <a:pt x="130" y="922"/>
                  <a:pt x="131" y="924"/>
                </a:cubicBezTo>
                <a:cubicBezTo>
                  <a:pt x="130" y="924"/>
                  <a:pt x="130" y="925"/>
                  <a:pt x="130" y="925"/>
                </a:cubicBezTo>
                <a:cubicBezTo>
                  <a:pt x="130" y="925"/>
                  <a:pt x="131" y="925"/>
                  <a:pt x="131" y="926"/>
                </a:cubicBezTo>
                <a:cubicBezTo>
                  <a:pt x="130" y="926"/>
                  <a:pt x="130" y="926"/>
                  <a:pt x="130" y="926"/>
                </a:cubicBezTo>
                <a:cubicBezTo>
                  <a:pt x="131" y="926"/>
                  <a:pt x="131" y="926"/>
                  <a:pt x="131" y="926"/>
                </a:cubicBezTo>
                <a:cubicBezTo>
                  <a:pt x="130" y="927"/>
                  <a:pt x="132" y="928"/>
                  <a:pt x="130" y="929"/>
                </a:cubicBezTo>
                <a:cubicBezTo>
                  <a:pt x="131" y="929"/>
                  <a:pt x="131" y="928"/>
                  <a:pt x="131" y="929"/>
                </a:cubicBezTo>
                <a:cubicBezTo>
                  <a:pt x="131" y="930"/>
                  <a:pt x="131" y="930"/>
                  <a:pt x="130" y="932"/>
                </a:cubicBezTo>
                <a:cubicBezTo>
                  <a:pt x="131" y="933"/>
                  <a:pt x="130" y="933"/>
                  <a:pt x="131" y="935"/>
                </a:cubicBezTo>
                <a:cubicBezTo>
                  <a:pt x="130" y="935"/>
                  <a:pt x="132" y="936"/>
                  <a:pt x="131" y="936"/>
                </a:cubicBezTo>
                <a:cubicBezTo>
                  <a:pt x="131" y="937"/>
                  <a:pt x="131" y="937"/>
                  <a:pt x="131" y="937"/>
                </a:cubicBezTo>
                <a:cubicBezTo>
                  <a:pt x="131" y="952"/>
                  <a:pt x="131" y="967"/>
                  <a:pt x="131" y="982"/>
                </a:cubicBezTo>
                <a:cubicBezTo>
                  <a:pt x="131" y="983"/>
                  <a:pt x="131" y="984"/>
                  <a:pt x="131" y="985"/>
                </a:cubicBezTo>
                <a:cubicBezTo>
                  <a:pt x="130" y="996"/>
                  <a:pt x="131" y="1007"/>
                  <a:pt x="130" y="1018"/>
                </a:cubicBezTo>
                <a:cubicBezTo>
                  <a:pt x="131" y="1024"/>
                  <a:pt x="131" y="1030"/>
                  <a:pt x="130" y="1036"/>
                </a:cubicBezTo>
                <a:cubicBezTo>
                  <a:pt x="131" y="1053"/>
                  <a:pt x="131" y="1070"/>
                  <a:pt x="130" y="1087"/>
                </a:cubicBezTo>
                <a:cubicBezTo>
                  <a:pt x="129" y="1092"/>
                  <a:pt x="129" y="1096"/>
                  <a:pt x="129" y="1101"/>
                </a:cubicBezTo>
                <a:cubicBezTo>
                  <a:pt x="129" y="1103"/>
                  <a:pt x="129" y="1105"/>
                  <a:pt x="128" y="1108"/>
                </a:cubicBezTo>
                <a:cubicBezTo>
                  <a:pt x="128" y="1113"/>
                  <a:pt x="127" y="1120"/>
                  <a:pt x="127" y="1126"/>
                </a:cubicBezTo>
                <a:cubicBezTo>
                  <a:pt x="127" y="1126"/>
                  <a:pt x="128" y="1127"/>
                  <a:pt x="128" y="1127"/>
                </a:cubicBezTo>
                <a:cubicBezTo>
                  <a:pt x="127" y="1128"/>
                  <a:pt x="128" y="1130"/>
                  <a:pt x="127" y="1131"/>
                </a:cubicBezTo>
                <a:cubicBezTo>
                  <a:pt x="126" y="1134"/>
                  <a:pt x="128" y="1137"/>
                  <a:pt x="126" y="1140"/>
                </a:cubicBezTo>
                <a:cubicBezTo>
                  <a:pt x="127" y="1141"/>
                  <a:pt x="126" y="1141"/>
                  <a:pt x="127" y="1142"/>
                </a:cubicBezTo>
                <a:cubicBezTo>
                  <a:pt x="126" y="1144"/>
                  <a:pt x="127" y="1149"/>
                  <a:pt x="127" y="1153"/>
                </a:cubicBezTo>
                <a:cubicBezTo>
                  <a:pt x="127" y="1154"/>
                  <a:pt x="127" y="1155"/>
                  <a:pt x="125" y="1155"/>
                </a:cubicBezTo>
                <a:cubicBezTo>
                  <a:pt x="125" y="1159"/>
                  <a:pt x="125" y="1162"/>
                  <a:pt x="126" y="1166"/>
                </a:cubicBezTo>
                <a:cubicBezTo>
                  <a:pt x="125" y="1167"/>
                  <a:pt x="125" y="1166"/>
                  <a:pt x="125" y="1166"/>
                </a:cubicBezTo>
                <a:cubicBezTo>
                  <a:pt x="125" y="1167"/>
                  <a:pt x="125" y="1168"/>
                  <a:pt x="125" y="1169"/>
                </a:cubicBezTo>
                <a:cubicBezTo>
                  <a:pt x="125" y="1170"/>
                  <a:pt x="125" y="1170"/>
                  <a:pt x="125" y="1171"/>
                </a:cubicBezTo>
                <a:cubicBezTo>
                  <a:pt x="125" y="1171"/>
                  <a:pt x="125" y="1171"/>
                  <a:pt x="125" y="1171"/>
                </a:cubicBezTo>
                <a:cubicBezTo>
                  <a:pt x="124" y="1171"/>
                  <a:pt x="124" y="1171"/>
                  <a:pt x="124" y="1171"/>
                </a:cubicBezTo>
                <a:cubicBezTo>
                  <a:pt x="124" y="1170"/>
                  <a:pt x="124" y="1170"/>
                  <a:pt x="124" y="1169"/>
                </a:cubicBezTo>
                <a:cubicBezTo>
                  <a:pt x="124" y="1168"/>
                  <a:pt x="124" y="1167"/>
                  <a:pt x="124" y="1166"/>
                </a:cubicBezTo>
                <a:cubicBezTo>
                  <a:pt x="124" y="1166"/>
                  <a:pt x="124" y="1166"/>
                  <a:pt x="124" y="1166"/>
                </a:cubicBezTo>
                <a:cubicBezTo>
                  <a:pt x="124" y="1165"/>
                  <a:pt x="123" y="1164"/>
                  <a:pt x="122" y="1163"/>
                </a:cubicBezTo>
                <a:cubicBezTo>
                  <a:pt x="121" y="1164"/>
                  <a:pt x="122" y="1165"/>
                  <a:pt x="122" y="1166"/>
                </a:cubicBezTo>
                <a:cubicBezTo>
                  <a:pt x="120" y="1167"/>
                  <a:pt x="121" y="1169"/>
                  <a:pt x="120" y="1170"/>
                </a:cubicBezTo>
                <a:cubicBezTo>
                  <a:pt x="119" y="1170"/>
                  <a:pt x="118" y="1170"/>
                  <a:pt x="118" y="1171"/>
                </a:cubicBezTo>
                <a:cubicBezTo>
                  <a:pt x="115" y="1170"/>
                  <a:pt x="114" y="1169"/>
                  <a:pt x="114" y="1166"/>
                </a:cubicBezTo>
                <a:cubicBezTo>
                  <a:pt x="114" y="1162"/>
                  <a:pt x="115" y="1157"/>
                  <a:pt x="114" y="1154"/>
                </a:cubicBezTo>
                <a:cubicBezTo>
                  <a:pt x="114" y="1153"/>
                  <a:pt x="114" y="1153"/>
                  <a:pt x="114" y="1153"/>
                </a:cubicBezTo>
                <a:cubicBezTo>
                  <a:pt x="114" y="1152"/>
                  <a:pt x="114" y="1152"/>
                  <a:pt x="114" y="1151"/>
                </a:cubicBezTo>
                <a:cubicBezTo>
                  <a:pt x="114" y="1151"/>
                  <a:pt x="114" y="1151"/>
                  <a:pt x="114" y="1150"/>
                </a:cubicBezTo>
                <a:cubicBezTo>
                  <a:pt x="114" y="1150"/>
                  <a:pt x="114" y="1149"/>
                  <a:pt x="114" y="1148"/>
                </a:cubicBezTo>
                <a:cubicBezTo>
                  <a:pt x="114" y="1147"/>
                  <a:pt x="114" y="1146"/>
                  <a:pt x="114" y="1145"/>
                </a:cubicBezTo>
                <a:cubicBezTo>
                  <a:pt x="114" y="1145"/>
                  <a:pt x="114" y="1145"/>
                  <a:pt x="114" y="1144"/>
                </a:cubicBezTo>
                <a:cubicBezTo>
                  <a:pt x="114" y="1143"/>
                  <a:pt x="114" y="1143"/>
                  <a:pt x="114" y="1143"/>
                </a:cubicBezTo>
                <a:cubicBezTo>
                  <a:pt x="114" y="1141"/>
                  <a:pt x="114" y="1139"/>
                  <a:pt x="114" y="1138"/>
                </a:cubicBezTo>
                <a:cubicBezTo>
                  <a:pt x="114" y="1138"/>
                  <a:pt x="114" y="1138"/>
                  <a:pt x="113" y="1138"/>
                </a:cubicBezTo>
                <a:cubicBezTo>
                  <a:pt x="113" y="1145"/>
                  <a:pt x="112" y="1152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52"/>
                  <a:pt x="112" y="1145"/>
                  <a:pt x="113" y="1138"/>
                </a:cubicBezTo>
                <a:cubicBezTo>
                  <a:pt x="113" y="1138"/>
                  <a:pt x="113" y="1138"/>
                  <a:pt x="113" y="1138"/>
                </a:cubicBezTo>
                <a:cubicBezTo>
                  <a:pt x="113" y="1137"/>
                  <a:pt x="112" y="1137"/>
                  <a:pt x="113" y="1136"/>
                </a:cubicBezTo>
                <a:cubicBezTo>
                  <a:pt x="113" y="1136"/>
                  <a:pt x="113" y="1136"/>
                  <a:pt x="113" y="1136"/>
                </a:cubicBezTo>
                <a:cubicBezTo>
                  <a:pt x="113" y="1135"/>
                  <a:pt x="113" y="1134"/>
                  <a:pt x="113" y="1133"/>
                </a:cubicBezTo>
                <a:cubicBezTo>
                  <a:pt x="113" y="1132"/>
                  <a:pt x="113" y="1131"/>
                  <a:pt x="113" y="1130"/>
                </a:cubicBezTo>
                <a:cubicBezTo>
                  <a:pt x="113" y="1130"/>
                  <a:pt x="113" y="1130"/>
                  <a:pt x="113" y="1130"/>
                </a:cubicBezTo>
                <a:cubicBezTo>
                  <a:pt x="113" y="1130"/>
                  <a:pt x="113" y="1129"/>
                  <a:pt x="113" y="1128"/>
                </a:cubicBezTo>
                <a:cubicBezTo>
                  <a:pt x="113" y="1128"/>
                  <a:pt x="113" y="1128"/>
                  <a:pt x="113" y="1128"/>
                </a:cubicBezTo>
                <a:cubicBezTo>
                  <a:pt x="114" y="1125"/>
                  <a:pt x="114" y="1125"/>
                  <a:pt x="114" y="1125"/>
                </a:cubicBezTo>
                <a:cubicBezTo>
                  <a:pt x="114" y="1118"/>
                  <a:pt x="115" y="1111"/>
                  <a:pt x="115" y="1104"/>
                </a:cubicBezTo>
                <a:cubicBezTo>
                  <a:pt x="115" y="1104"/>
                  <a:pt x="115" y="1104"/>
                  <a:pt x="115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11"/>
                  <a:pt x="115" y="1118"/>
                  <a:pt x="114" y="1125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5" y="1129"/>
                  <a:pt x="114" y="1127"/>
                  <a:pt x="115" y="1127"/>
                </a:cubicBezTo>
                <a:cubicBezTo>
                  <a:pt x="116" y="1119"/>
                  <a:pt x="116" y="1112"/>
                  <a:pt x="117" y="1103"/>
                </a:cubicBezTo>
                <a:cubicBezTo>
                  <a:pt x="118" y="1100"/>
                  <a:pt x="117" y="1098"/>
                  <a:pt x="118" y="1095"/>
                </a:cubicBezTo>
                <a:cubicBezTo>
                  <a:pt x="118" y="1093"/>
                  <a:pt x="118" y="1091"/>
                  <a:pt x="118" y="1089"/>
                </a:cubicBezTo>
                <a:cubicBezTo>
                  <a:pt x="118" y="1089"/>
                  <a:pt x="119" y="1089"/>
                  <a:pt x="119" y="1088"/>
                </a:cubicBezTo>
                <a:cubicBezTo>
                  <a:pt x="119" y="1088"/>
                  <a:pt x="118" y="1087"/>
                  <a:pt x="118" y="1086"/>
                </a:cubicBezTo>
                <a:cubicBezTo>
                  <a:pt x="118" y="1086"/>
                  <a:pt x="119" y="1084"/>
                  <a:pt x="118" y="1083"/>
                </a:cubicBezTo>
                <a:cubicBezTo>
                  <a:pt x="119" y="1081"/>
                  <a:pt x="119" y="1079"/>
                  <a:pt x="119" y="1077"/>
                </a:cubicBezTo>
                <a:cubicBezTo>
                  <a:pt x="119" y="1077"/>
                  <a:pt x="119" y="1077"/>
                  <a:pt x="120" y="1076"/>
                </a:cubicBezTo>
                <a:cubicBezTo>
                  <a:pt x="118" y="1073"/>
                  <a:pt x="121" y="1069"/>
                  <a:pt x="119" y="1065"/>
                </a:cubicBezTo>
                <a:cubicBezTo>
                  <a:pt x="120" y="1062"/>
                  <a:pt x="120" y="1059"/>
                  <a:pt x="119" y="1055"/>
                </a:cubicBezTo>
                <a:cubicBezTo>
                  <a:pt x="121" y="1044"/>
                  <a:pt x="119" y="1033"/>
                  <a:pt x="120" y="1021"/>
                </a:cubicBezTo>
                <a:cubicBezTo>
                  <a:pt x="120" y="1021"/>
                  <a:pt x="120" y="1021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2"/>
                  <a:pt x="121" y="1022"/>
                </a:cubicBezTo>
                <a:cubicBezTo>
                  <a:pt x="121" y="1021"/>
                  <a:pt x="121" y="1021"/>
                  <a:pt x="120" y="1020"/>
                </a:cubicBezTo>
                <a:cubicBezTo>
                  <a:pt x="121" y="1020"/>
                  <a:pt x="121" y="1017"/>
                  <a:pt x="121" y="1016"/>
                </a:cubicBezTo>
                <a:cubicBezTo>
                  <a:pt x="121" y="1016"/>
                  <a:pt x="121" y="1016"/>
                  <a:pt x="121" y="1016"/>
                </a:cubicBezTo>
                <a:cubicBezTo>
                  <a:pt x="121" y="1016"/>
                  <a:pt x="121" y="1017"/>
                  <a:pt x="121" y="1017"/>
                </a:cubicBezTo>
                <a:cubicBezTo>
                  <a:pt x="121" y="1018"/>
                  <a:pt x="121" y="1018"/>
                  <a:pt x="120" y="1018"/>
                </a:cubicBezTo>
                <a:cubicBezTo>
                  <a:pt x="121" y="1019"/>
                  <a:pt x="120" y="1019"/>
                  <a:pt x="120" y="1019"/>
                </a:cubicBezTo>
                <a:cubicBezTo>
                  <a:pt x="120" y="1019"/>
                  <a:pt x="120" y="1018"/>
                  <a:pt x="120" y="1018"/>
                </a:cubicBezTo>
                <a:cubicBezTo>
                  <a:pt x="120" y="1018"/>
                  <a:pt x="120" y="1018"/>
                  <a:pt x="120" y="1017"/>
                </a:cubicBezTo>
                <a:cubicBezTo>
                  <a:pt x="120" y="1017"/>
                  <a:pt x="120" y="1016"/>
                  <a:pt x="120" y="1016"/>
                </a:cubicBezTo>
                <a:cubicBezTo>
                  <a:pt x="120" y="1016"/>
                  <a:pt x="120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2" y="1013"/>
                  <a:pt x="121" y="1013"/>
                  <a:pt x="120" y="1012"/>
                </a:cubicBezTo>
                <a:cubicBezTo>
                  <a:pt x="120" y="1012"/>
                  <a:pt x="121" y="1011"/>
                  <a:pt x="120" y="1011"/>
                </a:cubicBezTo>
                <a:cubicBezTo>
                  <a:pt x="121" y="1011"/>
                  <a:pt x="121" y="1011"/>
                  <a:pt x="121" y="1012"/>
                </a:cubicBezTo>
                <a:cubicBezTo>
                  <a:pt x="122" y="1008"/>
                  <a:pt x="121" y="1005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ubicBezTo>
                  <a:pt x="120" y="1002"/>
                  <a:pt x="120" y="1002"/>
                  <a:pt x="120" y="1001"/>
                </a:cubicBezTo>
                <a:cubicBezTo>
                  <a:pt x="120" y="1001"/>
                  <a:pt x="120" y="1001"/>
                  <a:pt x="121" y="1001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999"/>
                  <a:pt x="121" y="999"/>
                </a:cubicBezTo>
                <a:cubicBezTo>
                  <a:pt x="121" y="992"/>
                  <a:pt x="122" y="985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0" y="980"/>
                  <a:pt x="120" y="981"/>
                  <a:pt x="120" y="983"/>
                </a:cubicBezTo>
                <a:cubicBezTo>
                  <a:pt x="120" y="984"/>
                  <a:pt x="120" y="984"/>
                  <a:pt x="120" y="985"/>
                </a:cubicBezTo>
                <a:cubicBezTo>
                  <a:pt x="120" y="986"/>
                  <a:pt x="119" y="987"/>
                  <a:pt x="119" y="988"/>
                </a:cubicBezTo>
                <a:cubicBezTo>
                  <a:pt x="119" y="993"/>
                  <a:pt x="119" y="999"/>
                  <a:pt x="119" y="1005"/>
                </a:cubicBezTo>
                <a:cubicBezTo>
                  <a:pt x="119" y="1006"/>
                  <a:pt x="118" y="1006"/>
                  <a:pt x="118" y="1007"/>
                </a:cubicBezTo>
                <a:cubicBezTo>
                  <a:pt x="119" y="1007"/>
                  <a:pt x="119" y="1007"/>
                  <a:pt x="119" y="1008"/>
                </a:cubicBezTo>
                <a:cubicBezTo>
                  <a:pt x="118" y="1009"/>
                  <a:pt x="119" y="1010"/>
                  <a:pt x="118" y="1011"/>
                </a:cubicBezTo>
                <a:cubicBezTo>
                  <a:pt x="119" y="1012"/>
                  <a:pt x="119" y="1012"/>
                  <a:pt x="119" y="1013"/>
                </a:cubicBezTo>
                <a:cubicBezTo>
                  <a:pt x="118" y="1016"/>
                  <a:pt x="119" y="1018"/>
                  <a:pt x="118" y="1021"/>
                </a:cubicBezTo>
                <a:cubicBezTo>
                  <a:pt x="119" y="1024"/>
                  <a:pt x="118" y="1027"/>
                  <a:pt x="118" y="1030"/>
                </a:cubicBezTo>
                <a:cubicBezTo>
                  <a:pt x="117" y="1031"/>
                  <a:pt x="118" y="1031"/>
                  <a:pt x="118" y="1032"/>
                </a:cubicBezTo>
                <a:cubicBezTo>
                  <a:pt x="118" y="1032"/>
                  <a:pt x="117" y="1032"/>
                  <a:pt x="117" y="1033"/>
                </a:cubicBezTo>
                <a:cubicBezTo>
                  <a:pt x="117" y="1035"/>
                  <a:pt x="116" y="1039"/>
                  <a:pt x="117" y="1041"/>
                </a:cubicBezTo>
                <a:cubicBezTo>
                  <a:pt x="118" y="1040"/>
                  <a:pt x="118" y="1038"/>
                  <a:pt x="117" y="1037"/>
                </a:cubicBezTo>
                <a:cubicBezTo>
                  <a:pt x="117" y="1036"/>
                  <a:pt x="117" y="1035"/>
                  <a:pt x="117" y="1034"/>
                </a:cubicBezTo>
                <a:cubicBezTo>
                  <a:pt x="117" y="1034"/>
                  <a:pt x="117" y="1034"/>
                  <a:pt x="117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5"/>
                  <a:pt x="118" y="1036"/>
                  <a:pt x="118" y="1037"/>
                </a:cubicBezTo>
                <a:cubicBezTo>
                  <a:pt x="118" y="1038"/>
                  <a:pt x="118" y="1040"/>
                  <a:pt x="118" y="1041"/>
                </a:cubicBezTo>
                <a:cubicBezTo>
                  <a:pt x="118" y="1042"/>
                  <a:pt x="119" y="1042"/>
                  <a:pt x="118" y="1043"/>
                </a:cubicBezTo>
                <a:cubicBezTo>
                  <a:pt x="118" y="1043"/>
                  <a:pt x="118" y="1044"/>
                  <a:pt x="118" y="1045"/>
                </a:cubicBezTo>
                <a:cubicBezTo>
                  <a:pt x="118" y="1045"/>
                  <a:pt x="118" y="1046"/>
                  <a:pt x="118" y="1047"/>
                </a:cubicBezTo>
                <a:cubicBezTo>
                  <a:pt x="118" y="1047"/>
                  <a:pt x="118" y="1047"/>
                  <a:pt x="118" y="1047"/>
                </a:cubicBezTo>
                <a:cubicBezTo>
                  <a:pt x="118" y="1047"/>
                  <a:pt x="117" y="1047"/>
                  <a:pt x="117" y="1047"/>
                </a:cubicBezTo>
                <a:cubicBezTo>
                  <a:pt x="118" y="1046"/>
                  <a:pt x="117" y="1046"/>
                  <a:pt x="117" y="1045"/>
                </a:cubicBezTo>
                <a:cubicBezTo>
                  <a:pt x="117" y="1044"/>
                  <a:pt x="117" y="1043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6" y="1043"/>
                  <a:pt x="117" y="1044"/>
                  <a:pt x="117" y="1045"/>
                </a:cubicBezTo>
                <a:cubicBezTo>
                  <a:pt x="116" y="1045"/>
                  <a:pt x="116" y="1046"/>
                  <a:pt x="116" y="1046"/>
                </a:cubicBezTo>
                <a:cubicBezTo>
                  <a:pt x="115" y="1049"/>
                  <a:pt x="115" y="1051"/>
                  <a:pt x="114" y="1053"/>
                </a:cubicBezTo>
                <a:cubicBezTo>
                  <a:pt x="115" y="1055"/>
                  <a:pt x="115" y="1058"/>
                  <a:pt x="114" y="1060"/>
                </a:cubicBezTo>
                <a:cubicBezTo>
                  <a:pt x="114" y="1061"/>
                  <a:pt x="115" y="1061"/>
                  <a:pt x="115" y="1062"/>
                </a:cubicBezTo>
                <a:cubicBezTo>
                  <a:pt x="114" y="1064"/>
                  <a:pt x="115" y="1066"/>
                  <a:pt x="114" y="1068"/>
                </a:cubicBezTo>
                <a:cubicBezTo>
                  <a:pt x="115" y="1071"/>
                  <a:pt x="114" y="1073"/>
                  <a:pt x="114" y="1075"/>
                </a:cubicBezTo>
                <a:cubicBezTo>
                  <a:pt x="114" y="1081"/>
                  <a:pt x="114" y="1087"/>
                  <a:pt x="114" y="1092"/>
                </a:cubicBezTo>
                <a:cubicBezTo>
                  <a:pt x="113" y="1095"/>
                  <a:pt x="114" y="1097"/>
                  <a:pt x="113" y="1099"/>
                </a:cubicBezTo>
                <a:cubicBezTo>
                  <a:pt x="113" y="1099"/>
                  <a:pt x="113" y="1100"/>
                  <a:pt x="113" y="1101"/>
                </a:cubicBezTo>
                <a:cubicBezTo>
                  <a:pt x="113" y="1103"/>
                  <a:pt x="113" y="1106"/>
                  <a:pt x="113" y="1108"/>
                </a:cubicBezTo>
                <a:cubicBezTo>
                  <a:pt x="113" y="1109"/>
                  <a:pt x="112" y="1110"/>
                  <a:pt x="112" y="1111"/>
                </a:cubicBezTo>
                <a:cubicBezTo>
                  <a:pt x="112" y="1113"/>
                  <a:pt x="112" y="1115"/>
                  <a:pt x="112" y="1117"/>
                </a:cubicBezTo>
                <a:cubicBezTo>
                  <a:pt x="112" y="1118"/>
                  <a:pt x="111" y="1120"/>
                  <a:pt x="111" y="1121"/>
                </a:cubicBezTo>
                <a:cubicBezTo>
                  <a:pt x="111" y="1122"/>
                  <a:pt x="111" y="1123"/>
                  <a:pt x="111" y="1124"/>
                </a:cubicBezTo>
                <a:cubicBezTo>
                  <a:pt x="111" y="1124"/>
                  <a:pt x="111" y="1125"/>
                  <a:pt x="111" y="1126"/>
                </a:cubicBezTo>
                <a:cubicBezTo>
                  <a:pt x="110" y="1132"/>
                  <a:pt x="110" y="1138"/>
                  <a:pt x="109" y="1143"/>
                </a:cubicBezTo>
                <a:cubicBezTo>
                  <a:pt x="109" y="1144"/>
                  <a:pt x="109" y="1145"/>
                  <a:pt x="109" y="1145"/>
                </a:cubicBezTo>
                <a:cubicBezTo>
                  <a:pt x="109" y="1145"/>
                  <a:pt x="110" y="1146"/>
                  <a:pt x="110" y="1145"/>
                </a:cubicBezTo>
                <a:cubicBezTo>
                  <a:pt x="110" y="1149"/>
                  <a:pt x="109" y="1153"/>
                  <a:pt x="109" y="1156"/>
                </a:cubicBezTo>
                <a:cubicBezTo>
                  <a:pt x="107" y="1157"/>
                  <a:pt x="107" y="1159"/>
                  <a:pt x="107" y="1159"/>
                </a:cubicBezTo>
                <a:cubicBezTo>
                  <a:pt x="106" y="1157"/>
                  <a:pt x="105" y="1157"/>
                  <a:pt x="105" y="1155"/>
                </a:cubicBezTo>
                <a:cubicBezTo>
                  <a:pt x="104" y="1157"/>
                  <a:pt x="103" y="1160"/>
                  <a:pt x="101" y="1163"/>
                </a:cubicBezTo>
                <a:cubicBezTo>
                  <a:pt x="99" y="1162"/>
                  <a:pt x="100" y="1161"/>
                  <a:pt x="99" y="1160"/>
                </a:cubicBezTo>
                <a:cubicBezTo>
                  <a:pt x="98" y="1159"/>
                  <a:pt x="98" y="1159"/>
                  <a:pt x="97" y="1158"/>
                </a:cubicBezTo>
                <a:cubicBezTo>
                  <a:pt x="97" y="1157"/>
                  <a:pt x="97" y="1157"/>
                  <a:pt x="97" y="1156"/>
                </a:cubicBezTo>
                <a:cubicBezTo>
                  <a:pt x="97" y="1154"/>
                  <a:pt x="97" y="1152"/>
                  <a:pt x="97" y="1149"/>
                </a:cubicBezTo>
                <a:cubicBezTo>
                  <a:pt x="97" y="1148"/>
                  <a:pt x="96" y="1146"/>
                  <a:pt x="96" y="1145"/>
                </a:cubicBezTo>
                <a:cubicBezTo>
                  <a:pt x="96" y="1139"/>
                  <a:pt x="97" y="1132"/>
                  <a:pt x="97" y="1126"/>
                </a:cubicBezTo>
                <a:cubicBezTo>
                  <a:pt x="98" y="1123"/>
                  <a:pt x="98" y="1119"/>
                  <a:pt x="98" y="1116"/>
                </a:cubicBezTo>
                <a:cubicBezTo>
                  <a:pt x="97" y="1115"/>
                  <a:pt x="97" y="1115"/>
                  <a:pt x="96" y="1114"/>
                </a:cubicBezTo>
                <a:cubicBezTo>
                  <a:pt x="97" y="1113"/>
                  <a:pt x="97" y="1113"/>
                  <a:pt x="97" y="1113"/>
                </a:cubicBezTo>
                <a:cubicBezTo>
                  <a:pt x="95" y="1109"/>
                  <a:pt x="98" y="1104"/>
                  <a:pt x="97" y="1099"/>
                </a:cubicBezTo>
                <a:cubicBezTo>
                  <a:pt x="94" y="1102"/>
                  <a:pt x="94" y="1106"/>
                  <a:pt x="93" y="1110"/>
                </a:cubicBezTo>
                <a:cubicBezTo>
                  <a:pt x="93" y="1114"/>
                  <a:pt x="92" y="1117"/>
                  <a:pt x="92" y="1121"/>
                </a:cubicBezTo>
                <a:cubicBezTo>
                  <a:pt x="91" y="1124"/>
                  <a:pt x="90" y="1126"/>
                  <a:pt x="90" y="1129"/>
                </a:cubicBezTo>
                <a:cubicBezTo>
                  <a:pt x="88" y="1130"/>
                  <a:pt x="88" y="1132"/>
                  <a:pt x="87" y="1133"/>
                </a:cubicBezTo>
                <a:cubicBezTo>
                  <a:pt x="86" y="1134"/>
                  <a:pt x="85" y="1137"/>
                  <a:pt x="83" y="1136"/>
                </a:cubicBezTo>
                <a:cubicBezTo>
                  <a:pt x="82" y="1138"/>
                  <a:pt x="80" y="1139"/>
                  <a:pt x="81" y="1141"/>
                </a:cubicBezTo>
                <a:cubicBezTo>
                  <a:pt x="80" y="1141"/>
                  <a:pt x="81" y="1140"/>
                  <a:pt x="80" y="1140"/>
                </a:cubicBezTo>
                <a:cubicBezTo>
                  <a:pt x="79" y="1141"/>
                  <a:pt x="77" y="1143"/>
                  <a:pt x="76" y="1143"/>
                </a:cubicBezTo>
                <a:cubicBezTo>
                  <a:pt x="75" y="1143"/>
                  <a:pt x="76" y="1147"/>
                  <a:pt x="75" y="1146"/>
                </a:cubicBezTo>
                <a:cubicBezTo>
                  <a:pt x="75" y="1147"/>
                  <a:pt x="76" y="1149"/>
                  <a:pt x="74" y="1150"/>
                </a:cubicBezTo>
                <a:cubicBezTo>
                  <a:pt x="75" y="1150"/>
                  <a:pt x="75" y="1150"/>
                  <a:pt x="75" y="1149"/>
                </a:cubicBezTo>
                <a:cubicBezTo>
                  <a:pt x="76" y="1150"/>
                  <a:pt x="75" y="1154"/>
                  <a:pt x="77" y="1153"/>
                </a:cubicBezTo>
                <a:cubicBezTo>
                  <a:pt x="75" y="1154"/>
                  <a:pt x="76" y="1154"/>
                  <a:pt x="77" y="1156"/>
                </a:cubicBezTo>
                <a:cubicBezTo>
                  <a:pt x="77" y="1156"/>
                  <a:pt x="76" y="1156"/>
                  <a:pt x="76" y="1156"/>
                </a:cubicBezTo>
                <a:cubicBezTo>
                  <a:pt x="76" y="1157"/>
                  <a:pt x="77" y="1158"/>
                  <a:pt x="77" y="1159"/>
                </a:cubicBezTo>
                <a:cubicBezTo>
                  <a:pt x="77" y="1161"/>
                  <a:pt x="76" y="1162"/>
                  <a:pt x="76" y="1164"/>
                </a:cubicBezTo>
                <a:cubicBezTo>
                  <a:pt x="75" y="1164"/>
                  <a:pt x="76" y="1165"/>
                  <a:pt x="75" y="1166"/>
                </a:cubicBezTo>
                <a:cubicBezTo>
                  <a:pt x="73" y="1164"/>
                  <a:pt x="73" y="1163"/>
                  <a:pt x="73" y="1162"/>
                </a:cubicBezTo>
                <a:cubicBezTo>
                  <a:pt x="72" y="1163"/>
                  <a:pt x="72" y="1163"/>
                  <a:pt x="72" y="1164"/>
                </a:cubicBezTo>
                <a:cubicBezTo>
                  <a:pt x="71" y="1165"/>
                  <a:pt x="71" y="1166"/>
                  <a:pt x="70" y="1166"/>
                </a:cubicBezTo>
                <a:cubicBezTo>
                  <a:pt x="69" y="1164"/>
                  <a:pt x="68" y="1162"/>
                  <a:pt x="69" y="1160"/>
                </a:cubicBezTo>
                <a:cubicBezTo>
                  <a:pt x="68" y="1155"/>
                  <a:pt x="69" y="1150"/>
                  <a:pt x="69" y="1146"/>
                </a:cubicBezTo>
                <a:cubicBezTo>
                  <a:pt x="64" y="1146"/>
                  <a:pt x="66" y="1152"/>
                  <a:pt x="65" y="1155"/>
                </a:cubicBezTo>
                <a:cubicBezTo>
                  <a:pt x="67" y="1158"/>
                  <a:pt x="66" y="1162"/>
                  <a:pt x="66" y="1166"/>
                </a:cubicBezTo>
                <a:cubicBezTo>
                  <a:pt x="66" y="1167"/>
                  <a:pt x="67" y="1168"/>
                  <a:pt x="66" y="1169"/>
                </a:cubicBezTo>
                <a:cubicBezTo>
                  <a:pt x="65" y="1168"/>
                  <a:pt x="66" y="1168"/>
                  <a:pt x="65" y="1168"/>
                </a:cubicBezTo>
                <a:cubicBezTo>
                  <a:pt x="64" y="1170"/>
                  <a:pt x="67" y="1173"/>
                  <a:pt x="63" y="1176"/>
                </a:cubicBezTo>
                <a:cubicBezTo>
                  <a:pt x="61" y="1174"/>
                  <a:pt x="61" y="1171"/>
                  <a:pt x="61" y="1168"/>
                </a:cubicBezTo>
                <a:cubicBezTo>
                  <a:pt x="60" y="1169"/>
                  <a:pt x="61" y="1169"/>
                  <a:pt x="60" y="1170"/>
                </a:cubicBezTo>
                <a:cubicBezTo>
                  <a:pt x="58" y="1162"/>
                  <a:pt x="60" y="1155"/>
                  <a:pt x="59" y="1148"/>
                </a:cubicBezTo>
                <a:cubicBezTo>
                  <a:pt x="57" y="1147"/>
                  <a:pt x="56" y="1148"/>
                  <a:pt x="54" y="1148"/>
                </a:cubicBezTo>
                <a:cubicBezTo>
                  <a:pt x="52" y="1147"/>
                  <a:pt x="50" y="1147"/>
                  <a:pt x="48" y="1147"/>
                </a:cubicBezTo>
                <a:cubicBezTo>
                  <a:pt x="48" y="1146"/>
                  <a:pt x="48" y="1147"/>
                  <a:pt x="47" y="1147"/>
                </a:cubicBezTo>
                <a:cubicBezTo>
                  <a:pt x="47" y="1146"/>
                  <a:pt x="46" y="1146"/>
                  <a:pt x="46" y="1146"/>
                </a:cubicBezTo>
                <a:cubicBezTo>
                  <a:pt x="45" y="1147"/>
                  <a:pt x="45" y="1148"/>
                  <a:pt x="46" y="1149"/>
                </a:cubicBezTo>
                <a:cubicBezTo>
                  <a:pt x="45" y="1156"/>
                  <a:pt x="45" y="1162"/>
                  <a:pt x="45" y="1168"/>
                </a:cubicBezTo>
                <a:cubicBezTo>
                  <a:pt x="46" y="1169"/>
                  <a:pt x="46" y="1170"/>
                  <a:pt x="45" y="1170"/>
                </a:cubicBezTo>
                <a:cubicBezTo>
                  <a:pt x="46" y="1171"/>
                  <a:pt x="46" y="1172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3"/>
                  <a:pt x="46" y="1173"/>
                  <a:pt x="46" y="1173"/>
                </a:cubicBezTo>
                <a:cubicBezTo>
                  <a:pt x="46" y="1174"/>
                  <a:pt x="46" y="1174"/>
                  <a:pt x="46" y="1175"/>
                </a:cubicBezTo>
                <a:cubicBezTo>
                  <a:pt x="46" y="1175"/>
                  <a:pt x="46" y="1175"/>
                  <a:pt x="46" y="1175"/>
                </a:cubicBezTo>
                <a:cubicBezTo>
                  <a:pt x="45" y="1175"/>
                  <a:pt x="45" y="1175"/>
                  <a:pt x="45" y="1175"/>
                </a:cubicBezTo>
                <a:cubicBezTo>
                  <a:pt x="45" y="1174"/>
                  <a:pt x="45" y="1174"/>
                  <a:pt x="45" y="1173"/>
                </a:cubicBezTo>
                <a:cubicBezTo>
                  <a:pt x="45" y="1173"/>
                  <a:pt x="45" y="1173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2" y="1175"/>
                  <a:pt x="45" y="1178"/>
                  <a:pt x="42" y="1181"/>
                </a:cubicBezTo>
                <a:cubicBezTo>
                  <a:pt x="42" y="1180"/>
                  <a:pt x="42" y="1179"/>
                  <a:pt x="40" y="1179"/>
                </a:cubicBezTo>
                <a:cubicBezTo>
                  <a:pt x="39" y="1179"/>
                  <a:pt x="40" y="1179"/>
                  <a:pt x="39" y="1180"/>
                </a:cubicBezTo>
                <a:cubicBezTo>
                  <a:pt x="38" y="1178"/>
                  <a:pt x="37" y="1178"/>
                  <a:pt x="36" y="1176"/>
                </a:cubicBezTo>
                <a:cubicBezTo>
                  <a:pt x="36" y="1177"/>
                  <a:pt x="36" y="1179"/>
                  <a:pt x="36" y="1180"/>
                </a:cubicBezTo>
                <a:cubicBezTo>
                  <a:pt x="33" y="1181"/>
                  <a:pt x="34" y="1176"/>
                  <a:pt x="32" y="1175"/>
                </a:cubicBezTo>
                <a:cubicBezTo>
                  <a:pt x="33" y="1174"/>
                  <a:pt x="31" y="1174"/>
                  <a:pt x="33" y="1173"/>
                </a:cubicBezTo>
                <a:cubicBezTo>
                  <a:pt x="32" y="1172"/>
                  <a:pt x="32" y="1172"/>
                  <a:pt x="31" y="1171"/>
                </a:cubicBezTo>
                <a:cubicBezTo>
                  <a:pt x="30" y="1168"/>
                  <a:pt x="30" y="1165"/>
                  <a:pt x="30" y="1162"/>
                </a:cubicBezTo>
                <a:cubicBezTo>
                  <a:pt x="30" y="1159"/>
                  <a:pt x="30" y="1157"/>
                  <a:pt x="30" y="1155"/>
                </a:cubicBezTo>
                <a:cubicBezTo>
                  <a:pt x="30" y="1154"/>
                  <a:pt x="30" y="1152"/>
                  <a:pt x="30" y="1151"/>
                </a:cubicBezTo>
                <a:cubicBezTo>
                  <a:pt x="30" y="1151"/>
                  <a:pt x="31" y="1150"/>
                  <a:pt x="31" y="1149"/>
                </a:cubicBezTo>
                <a:cubicBezTo>
                  <a:pt x="30" y="1145"/>
                  <a:pt x="30" y="1141"/>
                  <a:pt x="31" y="1137"/>
                </a:cubicBezTo>
                <a:cubicBezTo>
                  <a:pt x="28" y="1133"/>
                  <a:pt x="25" y="1128"/>
                  <a:pt x="24" y="1124"/>
                </a:cubicBezTo>
                <a:cubicBezTo>
                  <a:pt x="23" y="1123"/>
                  <a:pt x="22" y="1124"/>
                  <a:pt x="21" y="1123"/>
                </a:cubicBezTo>
                <a:cubicBezTo>
                  <a:pt x="22" y="1122"/>
                  <a:pt x="22" y="1122"/>
                  <a:pt x="23" y="1121"/>
                </a:cubicBezTo>
                <a:cubicBezTo>
                  <a:pt x="23" y="1119"/>
                  <a:pt x="23" y="1117"/>
                  <a:pt x="22" y="1115"/>
                </a:cubicBezTo>
                <a:cubicBezTo>
                  <a:pt x="22" y="1113"/>
                  <a:pt x="20" y="1114"/>
                  <a:pt x="20" y="1113"/>
                </a:cubicBezTo>
                <a:cubicBezTo>
                  <a:pt x="20" y="1112"/>
                  <a:pt x="21" y="1112"/>
                  <a:pt x="22" y="1111"/>
                </a:cubicBezTo>
                <a:cubicBezTo>
                  <a:pt x="22" y="1109"/>
                  <a:pt x="23" y="1106"/>
                  <a:pt x="23" y="1103"/>
                </a:cubicBezTo>
                <a:cubicBezTo>
                  <a:pt x="23" y="1100"/>
                  <a:pt x="23" y="1096"/>
                  <a:pt x="23" y="1092"/>
                </a:cubicBezTo>
                <a:cubicBezTo>
                  <a:pt x="23" y="1090"/>
                  <a:pt x="22" y="1089"/>
                  <a:pt x="21" y="1087"/>
                </a:cubicBezTo>
                <a:cubicBezTo>
                  <a:pt x="20" y="1083"/>
                  <a:pt x="18" y="1081"/>
                  <a:pt x="18" y="1077"/>
                </a:cubicBezTo>
                <a:cubicBezTo>
                  <a:pt x="18" y="1077"/>
                  <a:pt x="18" y="1076"/>
                  <a:pt x="18" y="1076"/>
                </a:cubicBezTo>
                <a:cubicBezTo>
                  <a:pt x="18" y="1074"/>
                  <a:pt x="17" y="1073"/>
                  <a:pt x="19" y="1072"/>
                </a:cubicBezTo>
                <a:cubicBezTo>
                  <a:pt x="17" y="1068"/>
                  <a:pt x="18" y="1065"/>
                  <a:pt x="17" y="1061"/>
                </a:cubicBezTo>
                <a:cubicBezTo>
                  <a:pt x="17" y="1061"/>
                  <a:pt x="17" y="1060"/>
                  <a:pt x="18" y="1060"/>
                </a:cubicBezTo>
                <a:cubicBezTo>
                  <a:pt x="17" y="1058"/>
                  <a:pt x="18" y="1056"/>
                  <a:pt x="17" y="1054"/>
                </a:cubicBezTo>
                <a:cubicBezTo>
                  <a:pt x="17" y="1053"/>
                  <a:pt x="17" y="1053"/>
                  <a:pt x="17" y="1052"/>
                </a:cubicBezTo>
                <a:cubicBezTo>
                  <a:pt x="17" y="1051"/>
                  <a:pt x="17" y="1050"/>
                  <a:pt x="17" y="1049"/>
                </a:cubicBezTo>
                <a:cubicBezTo>
                  <a:pt x="17" y="1049"/>
                  <a:pt x="17" y="1049"/>
                  <a:pt x="17" y="1049"/>
                </a:cubicBezTo>
                <a:cubicBezTo>
                  <a:pt x="17" y="1048"/>
                  <a:pt x="17" y="1048"/>
                  <a:pt x="17" y="1048"/>
                </a:cubicBezTo>
                <a:cubicBezTo>
                  <a:pt x="17" y="1046"/>
                  <a:pt x="17" y="1045"/>
                  <a:pt x="17" y="1043"/>
                </a:cubicBezTo>
                <a:cubicBezTo>
                  <a:pt x="17" y="1041"/>
                  <a:pt x="17" y="1040"/>
                  <a:pt x="18" y="1039"/>
                </a:cubicBezTo>
                <a:cubicBezTo>
                  <a:pt x="17" y="1037"/>
                  <a:pt x="17" y="1034"/>
                  <a:pt x="17" y="1032"/>
                </a:cubicBezTo>
                <a:cubicBezTo>
                  <a:pt x="18" y="1030"/>
                  <a:pt x="18" y="1027"/>
                  <a:pt x="17" y="1025"/>
                </a:cubicBezTo>
                <a:cubicBezTo>
                  <a:pt x="17" y="1023"/>
                  <a:pt x="17" y="1021"/>
                  <a:pt x="17" y="1019"/>
                </a:cubicBezTo>
                <a:cubicBezTo>
                  <a:pt x="17" y="1018"/>
                  <a:pt x="17" y="1018"/>
                  <a:pt x="18" y="1017"/>
                </a:cubicBezTo>
                <a:cubicBezTo>
                  <a:pt x="16" y="1014"/>
                  <a:pt x="18" y="1010"/>
                  <a:pt x="17" y="1007"/>
                </a:cubicBezTo>
                <a:cubicBezTo>
                  <a:pt x="17" y="1006"/>
                  <a:pt x="17" y="1006"/>
                  <a:pt x="18" y="1005"/>
                </a:cubicBezTo>
                <a:cubicBezTo>
                  <a:pt x="17" y="1005"/>
                  <a:pt x="17" y="1004"/>
                  <a:pt x="17" y="1004"/>
                </a:cubicBezTo>
                <a:cubicBezTo>
                  <a:pt x="18" y="1002"/>
                  <a:pt x="17" y="1000"/>
                  <a:pt x="18" y="998"/>
                </a:cubicBezTo>
                <a:cubicBezTo>
                  <a:pt x="17" y="996"/>
                  <a:pt x="17" y="994"/>
                  <a:pt x="17" y="992"/>
                </a:cubicBezTo>
                <a:cubicBezTo>
                  <a:pt x="17" y="991"/>
                  <a:pt x="17" y="990"/>
                  <a:pt x="17" y="989"/>
                </a:cubicBezTo>
                <a:cubicBezTo>
                  <a:pt x="17" y="989"/>
                  <a:pt x="18" y="988"/>
                  <a:pt x="18" y="988"/>
                </a:cubicBezTo>
                <a:cubicBezTo>
                  <a:pt x="18" y="988"/>
                  <a:pt x="17" y="987"/>
                  <a:pt x="17" y="987"/>
                </a:cubicBezTo>
                <a:cubicBezTo>
                  <a:pt x="17" y="987"/>
                  <a:pt x="18" y="986"/>
                  <a:pt x="17" y="986"/>
                </a:cubicBezTo>
                <a:cubicBezTo>
                  <a:pt x="17" y="986"/>
                  <a:pt x="17" y="985"/>
                  <a:pt x="17" y="985"/>
                </a:cubicBezTo>
                <a:cubicBezTo>
                  <a:pt x="17" y="982"/>
                  <a:pt x="18" y="980"/>
                  <a:pt x="18" y="977"/>
                </a:cubicBezTo>
                <a:cubicBezTo>
                  <a:pt x="17" y="974"/>
                  <a:pt x="17" y="972"/>
                  <a:pt x="18" y="969"/>
                </a:cubicBezTo>
                <a:cubicBezTo>
                  <a:pt x="17" y="968"/>
                  <a:pt x="18" y="968"/>
                  <a:pt x="17" y="967"/>
                </a:cubicBezTo>
                <a:cubicBezTo>
                  <a:pt x="19" y="963"/>
                  <a:pt x="17" y="959"/>
                  <a:pt x="18" y="956"/>
                </a:cubicBezTo>
                <a:cubicBezTo>
                  <a:pt x="17" y="954"/>
                  <a:pt x="17" y="952"/>
                  <a:pt x="18" y="950"/>
                </a:cubicBezTo>
                <a:cubicBezTo>
                  <a:pt x="18" y="949"/>
                  <a:pt x="18" y="947"/>
                  <a:pt x="17" y="946"/>
                </a:cubicBezTo>
                <a:cubicBezTo>
                  <a:pt x="19" y="943"/>
                  <a:pt x="17" y="939"/>
                  <a:pt x="18" y="936"/>
                </a:cubicBezTo>
                <a:cubicBezTo>
                  <a:pt x="18" y="933"/>
                  <a:pt x="17" y="931"/>
                  <a:pt x="18" y="929"/>
                </a:cubicBezTo>
                <a:cubicBezTo>
                  <a:pt x="18" y="924"/>
                  <a:pt x="18" y="919"/>
                  <a:pt x="18" y="914"/>
                </a:cubicBezTo>
                <a:cubicBezTo>
                  <a:pt x="18" y="914"/>
                  <a:pt x="18" y="913"/>
                  <a:pt x="18" y="913"/>
                </a:cubicBezTo>
                <a:cubicBezTo>
                  <a:pt x="18" y="909"/>
                  <a:pt x="17" y="906"/>
                  <a:pt x="19" y="902"/>
                </a:cubicBezTo>
                <a:cubicBezTo>
                  <a:pt x="17" y="900"/>
                  <a:pt x="19" y="899"/>
                  <a:pt x="18" y="897"/>
                </a:cubicBezTo>
                <a:cubicBezTo>
                  <a:pt x="18" y="897"/>
                  <a:pt x="18" y="896"/>
                  <a:pt x="18" y="896"/>
                </a:cubicBezTo>
                <a:cubicBezTo>
                  <a:pt x="17" y="895"/>
                  <a:pt x="18" y="893"/>
                  <a:pt x="18" y="892"/>
                </a:cubicBezTo>
                <a:cubicBezTo>
                  <a:pt x="18" y="890"/>
                  <a:pt x="18" y="889"/>
                  <a:pt x="18" y="888"/>
                </a:cubicBezTo>
                <a:cubicBezTo>
                  <a:pt x="19" y="884"/>
                  <a:pt x="18" y="881"/>
                  <a:pt x="18" y="878"/>
                </a:cubicBezTo>
                <a:cubicBezTo>
                  <a:pt x="18" y="876"/>
                  <a:pt x="18" y="875"/>
                  <a:pt x="18" y="873"/>
                </a:cubicBezTo>
                <a:cubicBezTo>
                  <a:pt x="18" y="871"/>
                  <a:pt x="17" y="868"/>
                  <a:pt x="18" y="865"/>
                </a:cubicBezTo>
                <a:cubicBezTo>
                  <a:pt x="18" y="863"/>
                  <a:pt x="18" y="862"/>
                  <a:pt x="18" y="860"/>
                </a:cubicBezTo>
                <a:cubicBezTo>
                  <a:pt x="18" y="859"/>
                  <a:pt x="17" y="858"/>
                  <a:pt x="17" y="857"/>
                </a:cubicBezTo>
                <a:cubicBezTo>
                  <a:pt x="17" y="856"/>
                  <a:pt x="18" y="855"/>
                  <a:pt x="18" y="854"/>
                </a:cubicBezTo>
                <a:cubicBezTo>
                  <a:pt x="18" y="853"/>
                  <a:pt x="18" y="853"/>
                  <a:pt x="17" y="852"/>
                </a:cubicBezTo>
                <a:cubicBezTo>
                  <a:pt x="17" y="851"/>
                  <a:pt x="18" y="850"/>
                  <a:pt x="18" y="849"/>
                </a:cubicBezTo>
                <a:cubicBezTo>
                  <a:pt x="18" y="841"/>
                  <a:pt x="17" y="832"/>
                  <a:pt x="17" y="824"/>
                </a:cubicBezTo>
                <a:cubicBezTo>
                  <a:pt x="17" y="821"/>
                  <a:pt x="17" y="817"/>
                  <a:pt x="17" y="814"/>
                </a:cubicBezTo>
                <a:cubicBezTo>
                  <a:pt x="17" y="811"/>
                  <a:pt x="16" y="808"/>
                  <a:pt x="17" y="805"/>
                </a:cubicBezTo>
                <a:cubicBezTo>
                  <a:pt x="16" y="800"/>
                  <a:pt x="16" y="796"/>
                  <a:pt x="16" y="791"/>
                </a:cubicBezTo>
                <a:cubicBezTo>
                  <a:pt x="16" y="790"/>
                  <a:pt x="16" y="788"/>
                  <a:pt x="16" y="787"/>
                </a:cubicBezTo>
                <a:cubicBezTo>
                  <a:pt x="15" y="786"/>
                  <a:pt x="15" y="784"/>
                  <a:pt x="15" y="782"/>
                </a:cubicBezTo>
                <a:cubicBezTo>
                  <a:pt x="15" y="781"/>
                  <a:pt x="15" y="780"/>
                  <a:pt x="15" y="779"/>
                </a:cubicBezTo>
                <a:cubicBezTo>
                  <a:pt x="15" y="776"/>
                  <a:pt x="14" y="772"/>
                  <a:pt x="15" y="768"/>
                </a:cubicBezTo>
                <a:cubicBezTo>
                  <a:pt x="14" y="768"/>
                  <a:pt x="14" y="767"/>
                  <a:pt x="14" y="767"/>
                </a:cubicBezTo>
                <a:cubicBezTo>
                  <a:pt x="14" y="752"/>
                  <a:pt x="12" y="737"/>
                  <a:pt x="11" y="721"/>
                </a:cubicBezTo>
                <a:cubicBezTo>
                  <a:pt x="11" y="719"/>
                  <a:pt x="11" y="716"/>
                  <a:pt x="10" y="714"/>
                </a:cubicBezTo>
                <a:cubicBezTo>
                  <a:pt x="10" y="705"/>
                  <a:pt x="10" y="696"/>
                  <a:pt x="10" y="688"/>
                </a:cubicBezTo>
                <a:cubicBezTo>
                  <a:pt x="10" y="685"/>
                  <a:pt x="9" y="681"/>
                  <a:pt x="9" y="678"/>
                </a:cubicBezTo>
                <a:cubicBezTo>
                  <a:pt x="10" y="664"/>
                  <a:pt x="9" y="649"/>
                  <a:pt x="8" y="634"/>
                </a:cubicBezTo>
                <a:cubicBezTo>
                  <a:pt x="8" y="632"/>
                  <a:pt x="8" y="631"/>
                  <a:pt x="8" y="629"/>
                </a:cubicBezTo>
                <a:cubicBezTo>
                  <a:pt x="7" y="618"/>
                  <a:pt x="7" y="605"/>
                  <a:pt x="6" y="594"/>
                </a:cubicBezTo>
                <a:cubicBezTo>
                  <a:pt x="6" y="593"/>
                  <a:pt x="6" y="593"/>
                  <a:pt x="7" y="593"/>
                </a:cubicBezTo>
                <a:cubicBezTo>
                  <a:pt x="7" y="589"/>
                  <a:pt x="6" y="584"/>
                  <a:pt x="8" y="580"/>
                </a:cubicBezTo>
                <a:cubicBezTo>
                  <a:pt x="7" y="566"/>
                  <a:pt x="7" y="552"/>
                  <a:pt x="6" y="539"/>
                </a:cubicBezTo>
                <a:cubicBezTo>
                  <a:pt x="9" y="535"/>
                  <a:pt x="6" y="532"/>
                  <a:pt x="8" y="529"/>
                </a:cubicBezTo>
                <a:cubicBezTo>
                  <a:pt x="7" y="525"/>
                  <a:pt x="9" y="522"/>
                  <a:pt x="7" y="518"/>
                </a:cubicBezTo>
                <a:cubicBezTo>
                  <a:pt x="7" y="517"/>
                  <a:pt x="7" y="516"/>
                  <a:pt x="7" y="515"/>
                </a:cubicBezTo>
                <a:cubicBezTo>
                  <a:pt x="7" y="514"/>
                  <a:pt x="7" y="514"/>
                  <a:pt x="7" y="513"/>
                </a:cubicBezTo>
                <a:cubicBezTo>
                  <a:pt x="7" y="511"/>
                  <a:pt x="7" y="508"/>
                  <a:pt x="7" y="506"/>
                </a:cubicBezTo>
                <a:cubicBezTo>
                  <a:pt x="7" y="504"/>
                  <a:pt x="6" y="501"/>
                  <a:pt x="7" y="499"/>
                </a:cubicBezTo>
                <a:cubicBezTo>
                  <a:pt x="6" y="496"/>
                  <a:pt x="7" y="493"/>
                  <a:pt x="7" y="490"/>
                </a:cubicBezTo>
                <a:cubicBezTo>
                  <a:pt x="7" y="489"/>
                  <a:pt x="6" y="489"/>
                  <a:pt x="6" y="488"/>
                </a:cubicBezTo>
                <a:cubicBezTo>
                  <a:pt x="6" y="486"/>
                  <a:pt x="6" y="482"/>
                  <a:pt x="6" y="479"/>
                </a:cubicBezTo>
                <a:cubicBezTo>
                  <a:pt x="6" y="477"/>
                  <a:pt x="6" y="476"/>
                  <a:pt x="7" y="474"/>
                </a:cubicBezTo>
                <a:cubicBezTo>
                  <a:pt x="5" y="473"/>
                  <a:pt x="6" y="472"/>
                  <a:pt x="5" y="472"/>
                </a:cubicBezTo>
                <a:cubicBezTo>
                  <a:pt x="6" y="471"/>
                  <a:pt x="5" y="470"/>
                  <a:pt x="5" y="469"/>
                </a:cubicBezTo>
                <a:cubicBezTo>
                  <a:pt x="5" y="468"/>
                  <a:pt x="6" y="467"/>
                  <a:pt x="6" y="466"/>
                </a:cubicBezTo>
                <a:cubicBezTo>
                  <a:pt x="6" y="465"/>
                  <a:pt x="5" y="465"/>
                  <a:pt x="5" y="464"/>
                </a:cubicBezTo>
                <a:cubicBezTo>
                  <a:pt x="5" y="463"/>
                  <a:pt x="6" y="462"/>
                  <a:pt x="6" y="461"/>
                </a:cubicBezTo>
                <a:cubicBezTo>
                  <a:pt x="6" y="459"/>
                  <a:pt x="5" y="457"/>
                  <a:pt x="5" y="454"/>
                </a:cubicBezTo>
                <a:cubicBezTo>
                  <a:pt x="5" y="454"/>
                  <a:pt x="5" y="453"/>
                  <a:pt x="5" y="453"/>
                </a:cubicBezTo>
                <a:cubicBezTo>
                  <a:pt x="5" y="450"/>
                  <a:pt x="4" y="446"/>
                  <a:pt x="5" y="444"/>
                </a:cubicBezTo>
                <a:cubicBezTo>
                  <a:pt x="5" y="438"/>
                  <a:pt x="4" y="433"/>
                  <a:pt x="4" y="427"/>
                </a:cubicBezTo>
                <a:cubicBezTo>
                  <a:pt x="4" y="425"/>
                  <a:pt x="5" y="423"/>
                  <a:pt x="4" y="421"/>
                </a:cubicBezTo>
                <a:cubicBezTo>
                  <a:pt x="4" y="418"/>
                  <a:pt x="4" y="416"/>
                  <a:pt x="4" y="413"/>
                </a:cubicBezTo>
                <a:cubicBezTo>
                  <a:pt x="4" y="412"/>
                  <a:pt x="3" y="411"/>
                  <a:pt x="3" y="410"/>
                </a:cubicBezTo>
                <a:cubicBezTo>
                  <a:pt x="3" y="408"/>
                  <a:pt x="4" y="405"/>
                  <a:pt x="3" y="402"/>
                </a:cubicBezTo>
                <a:cubicBezTo>
                  <a:pt x="3" y="401"/>
                  <a:pt x="3" y="401"/>
                  <a:pt x="3" y="400"/>
                </a:cubicBezTo>
                <a:cubicBezTo>
                  <a:pt x="3" y="398"/>
                  <a:pt x="3" y="396"/>
                  <a:pt x="3" y="394"/>
                </a:cubicBezTo>
                <a:cubicBezTo>
                  <a:pt x="2" y="390"/>
                  <a:pt x="3" y="387"/>
                  <a:pt x="2" y="384"/>
                </a:cubicBezTo>
                <a:cubicBezTo>
                  <a:pt x="2" y="384"/>
                  <a:pt x="2" y="383"/>
                  <a:pt x="3" y="383"/>
                </a:cubicBezTo>
                <a:cubicBezTo>
                  <a:pt x="2" y="380"/>
                  <a:pt x="3" y="378"/>
                  <a:pt x="2" y="375"/>
                </a:cubicBezTo>
                <a:cubicBezTo>
                  <a:pt x="3" y="372"/>
                  <a:pt x="1" y="368"/>
                  <a:pt x="2" y="364"/>
                </a:cubicBezTo>
                <a:cubicBezTo>
                  <a:pt x="2" y="364"/>
                  <a:pt x="2" y="363"/>
                  <a:pt x="1" y="362"/>
                </a:cubicBezTo>
                <a:cubicBezTo>
                  <a:pt x="2" y="355"/>
                  <a:pt x="1" y="348"/>
                  <a:pt x="2" y="341"/>
                </a:cubicBezTo>
                <a:cubicBezTo>
                  <a:pt x="1" y="340"/>
                  <a:pt x="2" y="340"/>
                  <a:pt x="1" y="339"/>
                </a:cubicBezTo>
                <a:cubicBezTo>
                  <a:pt x="1" y="334"/>
                  <a:pt x="2" y="329"/>
                  <a:pt x="1" y="323"/>
                </a:cubicBezTo>
                <a:cubicBezTo>
                  <a:pt x="2" y="319"/>
                  <a:pt x="0" y="315"/>
                  <a:pt x="1" y="311"/>
                </a:cubicBezTo>
                <a:cubicBezTo>
                  <a:pt x="0" y="303"/>
                  <a:pt x="2" y="295"/>
                  <a:pt x="0" y="287"/>
                </a:cubicBezTo>
                <a:cubicBezTo>
                  <a:pt x="1" y="286"/>
                  <a:pt x="1" y="284"/>
                  <a:pt x="1" y="282"/>
                </a:cubicBezTo>
                <a:cubicBezTo>
                  <a:pt x="1" y="278"/>
                  <a:pt x="1" y="272"/>
                  <a:pt x="1" y="267"/>
                </a:cubicBezTo>
                <a:cubicBezTo>
                  <a:pt x="1" y="265"/>
                  <a:pt x="1" y="263"/>
                  <a:pt x="1" y="261"/>
                </a:cubicBezTo>
                <a:cubicBezTo>
                  <a:pt x="1" y="260"/>
                  <a:pt x="1" y="259"/>
                  <a:pt x="1" y="258"/>
                </a:cubicBezTo>
                <a:cubicBezTo>
                  <a:pt x="3" y="256"/>
                  <a:pt x="4" y="255"/>
                  <a:pt x="5" y="253"/>
                </a:cubicBezTo>
                <a:cubicBezTo>
                  <a:pt x="5" y="251"/>
                  <a:pt x="4" y="249"/>
                  <a:pt x="4" y="246"/>
                </a:cubicBezTo>
                <a:cubicBezTo>
                  <a:pt x="4" y="243"/>
                  <a:pt x="6" y="240"/>
                  <a:pt x="5" y="237"/>
                </a:cubicBezTo>
                <a:cubicBezTo>
                  <a:pt x="6" y="235"/>
                  <a:pt x="4" y="232"/>
                  <a:pt x="6" y="230"/>
                </a:cubicBezTo>
                <a:cubicBezTo>
                  <a:pt x="5" y="221"/>
                  <a:pt x="6" y="213"/>
                  <a:pt x="6" y="204"/>
                </a:cubicBezTo>
                <a:cubicBezTo>
                  <a:pt x="6" y="201"/>
                  <a:pt x="6" y="198"/>
                  <a:pt x="6" y="195"/>
                </a:cubicBezTo>
                <a:cubicBezTo>
                  <a:pt x="6" y="194"/>
                  <a:pt x="6" y="193"/>
                  <a:pt x="6" y="192"/>
                </a:cubicBezTo>
                <a:cubicBezTo>
                  <a:pt x="6" y="191"/>
                  <a:pt x="7" y="189"/>
                  <a:pt x="7" y="188"/>
                </a:cubicBezTo>
                <a:cubicBezTo>
                  <a:pt x="7" y="185"/>
                  <a:pt x="7" y="182"/>
                  <a:pt x="6" y="180"/>
                </a:cubicBezTo>
                <a:cubicBezTo>
                  <a:pt x="7" y="179"/>
                  <a:pt x="6" y="179"/>
                  <a:pt x="7" y="178"/>
                </a:cubicBezTo>
                <a:cubicBezTo>
                  <a:pt x="6" y="173"/>
                  <a:pt x="8" y="167"/>
                  <a:pt x="8" y="162"/>
                </a:cubicBezTo>
                <a:cubicBezTo>
                  <a:pt x="10" y="158"/>
                  <a:pt x="8" y="154"/>
                  <a:pt x="9" y="151"/>
                </a:cubicBezTo>
                <a:close/>
                <a:moveTo>
                  <a:pt x="45" y="1171"/>
                </a:moveTo>
                <a:cubicBezTo>
                  <a:pt x="45" y="1171"/>
                  <a:pt x="45" y="1171"/>
                  <a:pt x="45" y="1171"/>
                </a:cubicBezTo>
                <a:cubicBezTo>
                  <a:pt x="45" y="1171"/>
                  <a:pt x="44" y="1171"/>
                  <a:pt x="44" y="1171"/>
                </a:cubicBezTo>
                <a:cubicBezTo>
                  <a:pt x="44" y="1171"/>
                  <a:pt x="45" y="1171"/>
                  <a:pt x="44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1"/>
                  <a:pt x="45" y="1171"/>
                  <a:pt x="45" y="1171"/>
                </a:cubicBezTo>
                <a:close/>
                <a:moveTo>
                  <a:pt x="62" y="1152"/>
                </a:moveTo>
                <a:cubicBezTo>
                  <a:pt x="62" y="1152"/>
                  <a:pt x="62" y="1153"/>
                  <a:pt x="62" y="1153"/>
                </a:cubicBezTo>
                <a:cubicBezTo>
                  <a:pt x="62" y="1152"/>
                  <a:pt x="62" y="1152"/>
                  <a:pt x="62" y="1152"/>
                </a:cubicBezTo>
                <a:close/>
                <a:moveTo>
                  <a:pt x="72" y="1157"/>
                </a:moveTo>
                <a:cubicBezTo>
                  <a:pt x="73" y="1157"/>
                  <a:pt x="72" y="1158"/>
                  <a:pt x="73" y="1158"/>
                </a:cubicBezTo>
                <a:cubicBezTo>
                  <a:pt x="74" y="1157"/>
                  <a:pt x="73" y="1157"/>
                  <a:pt x="72" y="1157"/>
                </a:cubicBezTo>
                <a:close/>
                <a:moveTo>
                  <a:pt x="73" y="1144"/>
                </a:moveTo>
                <a:cubicBezTo>
                  <a:pt x="71" y="1147"/>
                  <a:pt x="73" y="1150"/>
                  <a:pt x="73" y="1153"/>
                </a:cubicBezTo>
                <a:cubicBezTo>
                  <a:pt x="74" y="1152"/>
                  <a:pt x="73" y="1150"/>
                  <a:pt x="73" y="1149"/>
                </a:cubicBezTo>
                <a:cubicBezTo>
                  <a:pt x="73" y="1149"/>
                  <a:pt x="73" y="1149"/>
                  <a:pt x="74" y="1148"/>
                </a:cubicBezTo>
                <a:cubicBezTo>
                  <a:pt x="73" y="1147"/>
                  <a:pt x="74" y="1144"/>
                  <a:pt x="73" y="1144"/>
                </a:cubicBezTo>
                <a:close/>
                <a:moveTo>
                  <a:pt x="114" y="1130"/>
                </a:moveTo>
                <a:cubicBezTo>
                  <a:pt x="114" y="1130"/>
                  <a:pt x="114" y="1131"/>
                  <a:pt x="114" y="1131"/>
                </a:cubicBezTo>
                <a:cubicBezTo>
                  <a:pt x="114" y="1132"/>
                  <a:pt x="114" y="1133"/>
                  <a:pt x="114" y="1133"/>
                </a:cubicBezTo>
                <a:cubicBezTo>
                  <a:pt x="114" y="1134"/>
                  <a:pt x="114" y="1135"/>
                  <a:pt x="113" y="1136"/>
                </a:cubicBezTo>
                <a:cubicBezTo>
                  <a:pt x="114" y="1136"/>
                  <a:pt x="113" y="1137"/>
                  <a:pt x="114" y="1137"/>
                </a:cubicBezTo>
                <a:cubicBezTo>
                  <a:pt x="114" y="1135"/>
                  <a:pt x="115" y="1133"/>
                  <a:pt x="114" y="1130"/>
                </a:cubicBezTo>
                <a:close/>
                <a:moveTo>
                  <a:pt x="121" y="1002"/>
                </a:move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0" y="1002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lose/>
                <a:moveTo>
                  <a:pt x="121" y="975"/>
                </a:moveTo>
                <a:cubicBezTo>
                  <a:pt x="121" y="976"/>
                  <a:pt x="121" y="977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7"/>
                  <a:pt x="121" y="977"/>
                </a:cubicBezTo>
                <a:cubicBezTo>
                  <a:pt x="121" y="977"/>
                  <a:pt x="121" y="977"/>
                  <a:pt x="122" y="976"/>
                </a:cubicBezTo>
                <a:cubicBezTo>
                  <a:pt x="121" y="976"/>
                  <a:pt x="122" y="974"/>
                  <a:pt x="121" y="975"/>
                </a:cubicBezTo>
                <a:close/>
                <a:moveTo>
                  <a:pt x="129" y="883"/>
                </a:moveTo>
                <a:cubicBezTo>
                  <a:pt x="129" y="883"/>
                  <a:pt x="129" y="883"/>
                  <a:pt x="129" y="883"/>
                </a:cubicBezTo>
                <a:cubicBezTo>
                  <a:pt x="129" y="883"/>
                  <a:pt x="129" y="884"/>
                  <a:pt x="129" y="884"/>
                </a:cubicBezTo>
                <a:cubicBezTo>
                  <a:pt x="129" y="884"/>
                  <a:pt x="129" y="883"/>
                  <a:pt x="129" y="883"/>
                </a:cubicBezTo>
                <a:close/>
                <a:moveTo>
                  <a:pt x="129" y="874"/>
                </a:moveTo>
                <a:cubicBezTo>
                  <a:pt x="129" y="875"/>
                  <a:pt x="129" y="877"/>
                  <a:pt x="129" y="878"/>
                </a:cubicBezTo>
                <a:cubicBezTo>
                  <a:pt x="129" y="878"/>
                  <a:pt x="129" y="878"/>
                  <a:pt x="129" y="878"/>
                </a:cubicBezTo>
                <a:cubicBezTo>
                  <a:pt x="129" y="877"/>
                  <a:pt x="129" y="876"/>
                  <a:pt x="129" y="875"/>
                </a:cubicBezTo>
                <a:cubicBezTo>
                  <a:pt x="129" y="875"/>
                  <a:pt x="129" y="875"/>
                  <a:pt x="129" y="874"/>
                </a:cubicBezTo>
                <a:close/>
                <a:moveTo>
                  <a:pt x="129" y="861"/>
                </a:move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8" y="864"/>
                  <a:pt x="129" y="863"/>
                </a:cubicBezTo>
                <a:cubicBezTo>
                  <a:pt x="129" y="862"/>
                  <a:pt x="129" y="862"/>
                  <a:pt x="129" y="861"/>
                </a:cubicBezTo>
                <a:close/>
                <a:moveTo>
                  <a:pt x="129" y="858"/>
                </a:moveTo>
                <a:cubicBezTo>
                  <a:pt x="128" y="858"/>
                  <a:pt x="128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29" y="860"/>
                  <a:pt x="129" y="859"/>
                  <a:pt x="129" y="858"/>
                </a:cubicBezTo>
                <a:close/>
                <a:moveTo>
                  <a:pt x="129" y="848"/>
                </a:moveTo>
                <a:cubicBezTo>
                  <a:pt x="129" y="848"/>
                  <a:pt x="129" y="848"/>
                  <a:pt x="128" y="848"/>
                </a:cubicBezTo>
                <a:cubicBezTo>
                  <a:pt x="128" y="848"/>
                  <a:pt x="128" y="848"/>
                  <a:pt x="128" y="848"/>
                </a:cubicBezTo>
                <a:cubicBezTo>
                  <a:pt x="129" y="850"/>
                  <a:pt x="128" y="852"/>
                  <a:pt x="129" y="852"/>
                </a:cubicBezTo>
                <a:cubicBezTo>
                  <a:pt x="129" y="852"/>
                  <a:pt x="129" y="852"/>
                  <a:pt x="129" y="852"/>
                </a:cubicBezTo>
                <a:cubicBezTo>
                  <a:pt x="129" y="851"/>
                  <a:pt x="129" y="850"/>
                  <a:pt x="129" y="849"/>
                </a:cubicBezTo>
                <a:cubicBezTo>
                  <a:pt x="129" y="849"/>
                  <a:pt x="129" y="848"/>
                  <a:pt x="129" y="848"/>
                </a:cubicBezTo>
                <a:close/>
                <a:moveTo>
                  <a:pt x="128" y="846"/>
                </a:moveTo>
                <a:cubicBezTo>
                  <a:pt x="128" y="847"/>
                  <a:pt x="128" y="847"/>
                  <a:pt x="128" y="847"/>
                </a:cubicBezTo>
                <a:cubicBezTo>
                  <a:pt x="128" y="847"/>
                  <a:pt x="128" y="847"/>
                  <a:pt x="128" y="848"/>
                </a:cubicBezTo>
                <a:cubicBezTo>
                  <a:pt x="129" y="848"/>
                  <a:pt x="129" y="848"/>
                  <a:pt x="129" y="848"/>
                </a:cubicBezTo>
                <a:cubicBezTo>
                  <a:pt x="129" y="847"/>
                  <a:pt x="129" y="847"/>
                  <a:pt x="129" y="847"/>
                </a:cubicBezTo>
                <a:lnTo>
                  <a:pt x="128" y="846"/>
                </a:lnTo>
                <a:close/>
                <a:moveTo>
                  <a:pt x="129" y="844"/>
                </a:moveTo>
                <a:cubicBezTo>
                  <a:pt x="129" y="844"/>
                  <a:pt x="129" y="844"/>
                  <a:pt x="129" y="844"/>
                </a:cubicBezTo>
                <a:cubicBezTo>
                  <a:pt x="128" y="844"/>
                  <a:pt x="128" y="845"/>
                  <a:pt x="129" y="846"/>
                </a:cubicBezTo>
                <a:cubicBezTo>
                  <a:pt x="129" y="846"/>
                  <a:pt x="129" y="846"/>
                  <a:pt x="129" y="846"/>
                </a:cubicBezTo>
                <a:cubicBezTo>
                  <a:pt x="129" y="846"/>
                  <a:pt x="129" y="845"/>
                  <a:pt x="129" y="845"/>
                </a:cubicBezTo>
                <a:cubicBezTo>
                  <a:pt x="129" y="845"/>
                  <a:pt x="129" y="845"/>
                  <a:pt x="129" y="844"/>
                </a:cubicBezTo>
                <a:close/>
                <a:moveTo>
                  <a:pt x="116" y="1095"/>
                </a:moveTo>
                <a:cubicBezTo>
                  <a:pt x="116" y="1095"/>
                  <a:pt x="116" y="1095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ubicBezTo>
                  <a:pt x="116" y="1097"/>
                  <a:pt x="116" y="1100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0"/>
                  <a:pt x="117" y="1097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lose/>
                <a:moveTo>
                  <a:pt x="117" y="1076"/>
                </a:move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8"/>
                  <a:pt x="117" y="1077"/>
                  <a:pt x="117" y="1077"/>
                </a:cubicBezTo>
                <a:cubicBezTo>
                  <a:pt x="118" y="1077"/>
                  <a:pt x="117" y="1077"/>
                  <a:pt x="117" y="1077"/>
                </a:cubicBezTo>
                <a:cubicBezTo>
                  <a:pt x="117" y="1076"/>
                  <a:pt x="117" y="1076"/>
                  <a:pt x="117" y="1076"/>
                </a:cubicBezTo>
                <a:close/>
                <a:moveTo>
                  <a:pt x="118" y="1068"/>
                </a:moveTo>
                <a:cubicBezTo>
                  <a:pt x="118" y="1068"/>
                  <a:pt x="118" y="1068"/>
                  <a:pt x="118" y="1068"/>
                </a:cubicBezTo>
                <a:cubicBezTo>
                  <a:pt x="118" y="1068"/>
                  <a:pt x="117" y="1068"/>
                  <a:pt x="117" y="1068"/>
                </a:cubicBezTo>
                <a:cubicBezTo>
                  <a:pt x="117" y="1068"/>
                  <a:pt x="117" y="1068"/>
                  <a:pt x="117" y="1068"/>
                </a:cubicBezTo>
                <a:cubicBezTo>
                  <a:pt x="117" y="1070"/>
                  <a:pt x="117" y="1072"/>
                  <a:pt x="117" y="1074"/>
                </a:cubicBezTo>
                <a:cubicBezTo>
                  <a:pt x="117" y="1074"/>
                  <a:pt x="117" y="1074"/>
                  <a:pt x="117" y="1074"/>
                </a:cubicBezTo>
                <a:cubicBezTo>
                  <a:pt x="118" y="1074"/>
                  <a:pt x="118" y="1074"/>
                  <a:pt x="118" y="1074"/>
                </a:cubicBezTo>
                <a:cubicBezTo>
                  <a:pt x="117" y="1072"/>
                  <a:pt x="117" y="1070"/>
                  <a:pt x="118" y="1068"/>
                </a:cubicBezTo>
                <a:close/>
                <a:moveTo>
                  <a:pt x="118" y="1049"/>
                </a:move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7" y="1050"/>
                </a:cubicBezTo>
                <a:cubicBezTo>
                  <a:pt x="117" y="1050"/>
                  <a:pt x="117" y="1050"/>
                  <a:pt x="118" y="1050"/>
                </a:cubicBezTo>
                <a:cubicBezTo>
                  <a:pt x="118" y="1050"/>
                  <a:pt x="118" y="1050"/>
                  <a:pt x="118" y="1050"/>
                </a:cubicBezTo>
                <a:cubicBezTo>
                  <a:pt x="118" y="1050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lose/>
                <a:moveTo>
                  <a:pt x="162" y="958"/>
                </a:moveTo>
                <a:cubicBezTo>
                  <a:pt x="162" y="959"/>
                  <a:pt x="162" y="959"/>
                  <a:pt x="162" y="959"/>
                </a:cubicBezTo>
                <a:cubicBezTo>
                  <a:pt x="162" y="959"/>
                  <a:pt x="162" y="958"/>
                  <a:pt x="162" y="958"/>
                </a:cubicBezTo>
                <a:cubicBezTo>
                  <a:pt x="162" y="958"/>
                  <a:pt x="162" y="957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7"/>
                  <a:pt x="161" y="958"/>
                  <a:pt x="162" y="958"/>
                </a:cubicBezTo>
                <a:close/>
                <a:moveTo>
                  <a:pt x="162" y="927"/>
                </a:moveTo>
                <a:cubicBezTo>
                  <a:pt x="162" y="927"/>
                  <a:pt x="162" y="927"/>
                  <a:pt x="162" y="927"/>
                </a:cubicBezTo>
                <a:cubicBezTo>
                  <a:pt x="162" y="927"/>
                  <a:pt x="162" y="927"/>
                  <a:pt x="162" y="927"/>
                </a:cubicBezTo>
                <a:cubicBezTo>
                  <a:pt x="162" y="926"/>
                  <a:pt x="162" y="925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5"/>
                  <a:pt x="162" y="926"/>
                  <a:pt x="162" y="927"/>
                </a:cubicBezTo>
                <a:close/>
                <a:moveTo>
                  <a:pt x="187" y="893"/>
                </a:moveTo>
                <a:cubicBezTo>
                  <a:pt x="186" y="894"/>
                  <a:pt x="187" y="894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4"/>
                  <a:pt x="187" y="894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lose/>
                <a:moveTo>
                  <a:pt x="186" y="866"/>
                </a:moveTo>
                <a:cubicBezTo>
                  <a:pt x="186" y="867"/>
                  <a:pt x="186" y="867"/>
                  <a:pt x="186" y="868"/>
                </a:cubicBezTo>
                <a:cubicBezTo>
                  <a:pt x="186" y="868"/>
                  <a:pt x="186" y="868"/>
                  <a:pt x="186" y="868"/>
                </a:cubicBezTo>
                <a:cubicBezTo>
                  <a:pt x="186" y="868"/>
                  <a:pt x="186" y="869"/>
                  <a:pt x="186" y="869"/>
                </a:cubicBezTo>
                <a:cubicBezTo>
                  <a:pt x="186" y="869"/>
                  <a:pt x="186" y="868"/>
                  <a:pt x="186" y="868"/>
                </a:cubicBezTo>
                <a:cubicBezTo>
                  <a:pt x="187" y="868"/>
                  <a:pt x="186" y="868"/>
                  <a:pt x="186" y="867"/>
                </a:cubicBezTo>
                <a:cubicBezTo>
                  <a:pt x="186" y="867"/>
                  <a:pt x="186" y="867"/>
                  <a:pt x="187" y="866"/>
                </a:cubicBezTo>
                <a:cubicBezTo>
                  <a:pt x="187" y="866"/>
                  <a:pt x="187" y="866"/>
                  <a:pt x="186" y="866"/>
                </a:cubicBezTo>
                <a:cubicBezTo>
                  <a:pt x="186" y="866"/>
                  <a:pt x="186" y="866"/>
                  <a:pt x="186" y="866"/>
                </a:cubicBezTo>
                <a:close/>
                <a:moveTo>
                  <a:pt x="160" y="816"/>
                </a:moveTo>
                <a:cubicBezTo>
                  <a:pt x="160" y="816"/>
                  <a:pt x="160" y="816"/>
                  <a:pt x="160" y="816"/>
                </a:cubicBezTo>
                <a:cubicBezTo>
                  <a:pt x="160" y="816"/>
                  <a:pt x="160" y="816"/>
                  <a:pt x="160" y="816"/>
                </a:cubicBezTo>
                <a:cubicBezTo>
                  <a:pt x="160" y="815"/>
                  <a:pt x="160" y="815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59" y="814"/>
                  <a:pt x="159" y="814"/>
                </a:cubicBezTo>
                <a:cubicBezTo>
                  <a:pt x="159" y="815"/>
                  <a:pt x="159" y="815"/>
                  <a:pt x="160" y="816"/>
                </a:cubicBezTo>
                <a:close/>
                <a:moveTo>
                  <a:pt x="192" y="770"/>
                </a:moveTo>
                <a:cubicBezTo>
                  <a:pt x="192" y="770"/>
                  <a:pt x="192" y="770"/>
                  <a:pt x="191" y="770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2"/>
                  <a:pt x="192" y="772"/>
                </a:cubicBezTo>
                <a:cubicBezTo>
                  <a:pt x="192" y="772"/>
                  <a:pt x="192" y="772"/>
                  <a:pt x="192" y="772"/>
                </a:cubicBezTo>
                <a:cubicBezTo>
                  <a:pt x="191" y="773"/>
                  <a:pt x="191" y="775"/>
                  <a:pt x="192" y="775"/>
                </a:cubicBezTo>
                <a:cubicBezTo>
                  <a:pt x="192" y="775"/>
                  <a:pt x="192" y="775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3" y="777"/>
                  <a:pt x="193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3" y="776"/>
                  <a:pt x="193" y="776"/>
                  <a:pt x="193" y="775"/>
                </a:cubicBezTo>
                <a:cubicBezTo>
                  <a:pt x="192" y="774"/>
                  <a:pt x="193" y="773"/>
                  <a:pt x="192" y="772"/>
                </a:cubicBezTo>
                <a:cubicBezTo>
                  <a:pt x="192" y="772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0"/>
                  <a:pt x="192" y="770"/>
                </a:cubicBezTo>
                <a:close/>
                <a:moveTo>
                  <a:pt x="188" y="688"/>
                </a:moveTo>
                <a:cubicBezTo>
                  <a:pt x="188" y="688"/>
                  <a:pt x="188" y="688"/>
                  <a:pt x="188" y="688"/>
                </a:cubicBezTo>
                <a:cubicBezTo>
                  <a:pt x="188" y="690"/>
                  <a:pt x="188" y="691"/>
                  <a:pt x="188" y="693"/>
                </a:cubicBezTo>
                <a:cubicBezTo>
                  <a:pt x="188" y="694"/>
                  <a:pt x="188" y="696"/>
                  <a:pt x="189" y="698"/>
                </a:cubicBezTo>
                <a:cubicBezTo>
                  <a:pt x="189" y="701"/>
                  <a:pt x="188" y="704"/>
                  <a:pt x="190" y="707"/>
                </a:cubicBezTo>
                <a:cubicBezTo>
                  <a:pt x="189" y="708"/>
                  <a:pt x="189" y="710"/>
                  <a:pt x="190" y="712"/>
                </a:cubicBezTo>
                <a:cubicBezTo>
                  <a:pt x="189" y="712"/>
                  <a:pt x="190" y="713"/>
                  <a:pt x="189" y="714"/>
                </a:cubicBezTo>
                <a:cubicBezTo>
                  <a:pt x="190" y="717"/>
                  <a:pt x="190" y="720"/>
                  <a:pt x="190" y="724"/>
                </a:cubicBezTo>
                <a:cubicBezTo>
                  <a:pt x="190" y="724"/>
                  <a:pt x="190" y="725"/>
                  <a:pt x="190" y="725"/>
                </a:cubicBezTo>
                <a:cubicBezTo>
                  <a:pt x="190" y="725"/>
                  <a:pt x="190" y="725"/>
                  <a:pt x="191" y="726"/>
                </a:cubicBezTo>
                <a:cubicBezTo>
                  <a:pt x="191" y="728"/>
                  <a:pt x="190" y="730"/>
                  <a:pt x="191" y="732"/>
                </a:cubicBezTo>
                <a:cubicBezTo>
                  <a:pt x="190" y="735"/>
                  <a:pt x="192" y="739"/>
                  <a:pt x="191" y="742"/>
                </a:cubicBezTo>
                <a:cubicBezTo>
                  <a:pt x="192" y="743"/>
                  <a:pt x="191" y="743"/>
                  <a:pt x="192" y="743"/>
                </a:cubicBezTo>
                <a:cubicBezTo>
                  <a:pt x="191" y="746"/>
                  <a:pt x="192" y="748"/>
                  <a:pt x="191" y="751"/>
                </a:cubicBezTo>
                <a:cubicBezTo>
                  <a:pt x="192" y="753"/>
                  <a:pt x="191" y="756"/>
                  <a:pt x="192" y="758"/>
                </a:cubicBezTo>
                <a:cubicBezTo>
                  <a:pt x="191" y="760"/>
                  <a:pt x="192" y="762"/>
                  <a:pt x="192" y="763"/>
                </a:cubicBezTo>
                <a:cubicBezTo>
                  <a:pt x="192" y="763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5"/>
                </a:cubicBezTo>
                <a:cubicBezTo>
                  <a:pt x="192" y="765"/>
                  <a:pt x="192" y="765"/>
                  <a:pt x="193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1" y="766"/>
                </a:cubicBezTo>
                <a:cubicBezTo>
                  <a:pt x="192" y="766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8"/>
                </a:cubicBezTo>
                <a:cubicBezTo>
                  <a:pt x="192" y="768"/>
                  <a:pt x="192" y="768"/>
                  <a:pt x="192" y="768"/>
                </a:cubicBezTo>
                <a:cubicBezTo>
                  <a:pt x="192" y="768"/>
                  <a:pt x="192" y="769"/>
                  <a:pt x="192" y="769"/>
                </a:cubicBezTo>
                <a:cubicBezTo>
                  <a:pt x="192" y="769"/>
                  <a:pt x="192" y="769"/>
                  <a:pt x="192" y="769"/>
                </a:cubicBezTo>
                <a:cubicBezTo>
                  <a:pt x="192" y="770"/>
                  <a:pt x="192" y="770"/>
                  <a:pt x="192" y="770"/>
                </a:cubicBezTo>
                <a:cubicBezTo>
                  <a:pt x="191" y="769"/>
                  <a:pt x="191" y="769"/>
                  <a:pt x="191" y="768"/>
                </a:cubicBezTo>
                <a:cubicBezTo>
                  <a:pt x="191" y="768"/>
                  <a:pt x="191" y="768"/>
                  <a:pt x="191" y="767"/>
                </a:cubicBezTo>
                <a:cubicBezTo>
                  <a:pt x="191" y="767"/>
                  <a:pt x="191" y="767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5"/>
                  <a:pt x="191" y="765"/>
                  <a:pt x="191" y="765"/>
                </a:cubicBezTo>
                <a:cubicBezTo>
                  <a:pt x="191" y="765"/>
                  <a:pt x="190" y="764"/>
                  <a:pt x="190" y="764"/>
                </a:cubicBezTo>
                <a:cubicBezTo>
                  <a:pt x="190" y="764"/>
                  <a:pt x="190" y="764"/>
                  <a:pt x="191" y="764"/>
                </a:cubicBezTo>
                <a:cubicBezTo>
                  <a:pt x="190" y="761"/>
                  <a:pt x="191" y="759"/>
                  <a:pt x="189" y="756"/>
                </a:cubicBezTo>
                <a:cubicBezTo>
                  <a:pt x="190" y="756"/>
                  <a:pt x="190" y="756"/>
                  <a:pt x="190" y="755"/>
                </a:cubicBezTo>
                <a:cubicBezTo>
                  <a:pt x="189" y="754"/>
                  <a:pt x="190" y="753"/>
                  <a:pt x="189" y="752"/>
                </a:cubicBezTo>
                <a:cubicBezTo>
                  <a:pt x="189" y="752"/>
                  <a:pt x="189" y="751"/>
                  <a:pt x="190" y="751"/>
                </a:cubicBezTo>
                <a:cubicBezTo>
                  <a:pt x="189" y="750"/>
                  <a:pt x="189" y="749"/>
                  <a:pt x="189" y="749"/>
                </a:cubicBezTo>
                <a:cubicBezTo>
                  <a:pt x="189" y="747"/>
                  <a:pt x="189" y="746"/>
                  <a:pt x="189" y="745"/>
                </a:cubicBezTo>
                <a:cubicBezTo>
                  <a:pt x="189" y="745"/>
                  <a:pt x="189" y="744"/>
                  <a:pt x="189" y="743"/>
                </a:cubicBezTo>
                <a:cubicBezTo>
                  <a:pt x="189" y="743"/>
                  <a:pt x="189" y="742"/>
                  <a:pt x="189" y="742"/>
                </a:cubicBezTo>
                <a:cubicBezTo>
                  <a:pt x="188" y="739"/>
                  <a:pt x="189" y="737"/>
                  <a:pt x="188" y="734"/>
                </a:cubicBezTo>
                <a:cubicBezTo>
                  <a:pt x="189" y="734"/>
                  <a:pt x="188" y="733"/>
                  <a:pt x="189" y="733"/>
                </a:cubicBezTo>
                <a:cubicBezTo>
                  <a:pt x="188" y="731"/>
                  <a:pt x="188" y="729"/>
                  <a:pt x="188" y="727"/>
                </a:cubicBezTo>
                <a:cubicBezTo>
                  <a:pt x="187" y="724"/>
                  <a:pt x="188" y="721"/>
                  <a:pt x="187" y="718"/>
                </a:cubicBezTo>
                <a:cubicBezTo>
                  <a:pt x="188" y="717"/>
                  <a:pt x="187" y="717"/>
                  <a:pt x="188" y="717"/>
                </a:cubicBezTo>
                <a:cubicBezTo>
                  <a:pt x="187" y="713"/>
                  <a:pt x="187" y="710"/>
                  <a:pt x="188" y="707"/>
                </a:cubicBezTo>
                <a:cubicBezTo>
                  <a:pt x="188" y="707"/>
                  <a:pt x="187" y="707"/>
                  <a:pt x="187" y="707"/>
                </a:cubicBezTo>
                <a:cubicBezTo>
                  <a:pt x="187" y="706"/>
                  <a:pt x="188" y="706"/>
                  <a:pt x="188" y="705"/>
                </a:cubicBezTo>
                <a:cubicBezTo>
                  <a:pt x="188" y="705"/>
                  <a:pt x="187" y="705"/>
                  <a:pt x="187" y="704"/>
                </a:cubicBezTo>
                <a:cubicBezTo>
                  <a:pt x="187" y="704"/>
                  <a:pt x="188" y="703"/>
                  <a:pt x="188" y="702"/>
                </a:cubicBezTo>
                <a:cubicBezTo>
                  <a:pt x="188" y="701"/>
                  <a:pt x="187" y="699"/>
                  <a:pt x="188" y="698"/>
                </a:cubicBezTo>
                <a:cubicBezTo>
                  <a:pt x="187" y="696"/>
                  <a:pt x="187" y="694"/>
                  <a:pt x="187" y="693"/>
                </a:cubicBezTo>
                <a:cubicBezTo>
                  <a:pt x="187" y="691"/>
                  <a:pt x="187" y="690"/>
                  <a:pt x="187" y="688"/>
                </a:cubicBezTo>
                <a:cubicBezTo>
                  <a:pt x="187" y="688"/>
                  <a:pt x="187" y="688"/>
                  <a:pt x="187" y="688"/>
                </a:cubicBezTo>
                <a:cubicBezTo>
                  <a:pt x="187" y="688"/>
                  <a:pt x="188" y="688"/>
                  <a:pt x="188" y="688"/>
                </a:cubicBezTo>
                <a:close/>
                <a:moveTo>
                  <a:pt x="192" y="764"/>
                </a:moveTo>
                <a:cubicBezTo>
                  <a:pt x="192" y="764"/>
                  <a:pt x="192" y="764"/>
                  <a:pt x="192" y="763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1" y="764"/>
                  <a:pt x="191" y="764"/>
                </a:cubicBezTo>
                <a:cubicBezTo>
                  <a:pt x="191" y="764"/>
                  <a:pt x="191" y="764"/>
                  <a:pt x="191" y="764"/>
                </a:cubicBezTo>
                <a:cubicBezTo>
                  <a:pt x="191" y="764"/>
                  <a:pt x="192" y="764"/>
                  <a:pt x="192" y="765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lose/>
                <a:moveTo>
                  <a:pt x="182" y="764"/>
                </a:moveTo>
                <a:cubicBezTo>
                  <a:pt x="182" y="764"/>
                  <a:pt x="182" y="764"/>
                  <a:pt x="182" y="764"/>
                </a:cubicBezTo>
                <a:cubicBezTo>
                  <a:pt x="182" y="764"/>
                  <a:pt x="182" y="764"/>
                  <a:pt x="182" y="763"/>
                </a:cubicBezTo>
                <a:cubicBezTo>
                  <a:pt x="182" y="763"/>
                  <a:pt x="182" y="763"/>
                  <a:pt x="182" y="763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3"/>
                </a:cubicBezTo>
                <a:cubicBezTo>
                  <a:pt x="182" y="763"/>
                  <a:pt x="182" y="763"/>
                  <a:pt x="182" y="764"/>
                </a:cubicBezTo>
                <a:close/>
                <a:moveTo>
                  <a:pt x="154" y="773"/>
                </a:moveTo>
                <a:cubicBezTo>
                  <a:pt x="154" y="773"/>
                  <a:pt x="154" y="774"/>
                  <a:pt x="154" y="775"/>
                </a:cubicBezTo>
                <a:cubicBezTo>
                  <a:pt x="154" y="776"/>
                  <a:pt x="154" y="776"/>
                  <a:pt x="154" y="777"/>
                </a:cubicBezTo>
                <a:cubicBezTo>
                  <a:pt x="154" y="777"/>
                  <a:pt x="155" y="777"/>
                  <a:pt x="155" y="777"/>
                </a:cubicBezTo>
                <a:cubicBezTo>
                  <a:pt x="155" y="777"/>
                  <a:pt x="155" y="777"/>
                  <a:pt x="155" y="777"/>
                </a:cubicBezTo>
                <a:cubicBezTo>
                  <a:pt x="155" y="776"/>
                  <a:pt x="155" y="776"/>
                  <a:pt x="155" y="775"/>
                </a:cubicBezTo>
                <a:cubicBezTo>
                  <a:pt x="155" y="774"/>
                  <a:pt x="155" y="773"/>
                  <a:pt x="155" y="773"/>
                </a:cubicBezTo>
                <a:cubicBezTo>
                  <a:pt x="155" y="772"/>
                  <a:pt x="154" y="772"/>
                  <a:pt x="154" y="772"/>
                </a:cubicBezTo>
                <a:cubicBezTo>
                  <a:pt x="154" y="772"/>
                  <a:pt x="154" y="772"/>
                  <a:pt x="154" y="772"/>
                </a:cubicBezTo>
                <a:cubicBezTo>
                  <a:pt x="154" y="773"/>
                  <a:pt x="154" y="773"/>
                  <a:pt x="154" y="773"/>
                </a:cubicBezTo>
                <a:close/>
                <a:moveTo>
                  <a:pt x="182" y="741"/>
                </a:move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2"/>
                  <a:pt x="182" y="742"/>
                </a:cubicBezTo>
                <a:cubicBezTo>
                  <a:pt x="182" y="742"/>
                  <a:pt x="182" y="742"/>
                  <a:pt x="182" y="742"/>
                </a:cubicBezTo>
                <a:cubicBezTo>
                  <a:pt x="182" y="742"/>
                  <a:pt x="182" y="742"/>
                  <a:pt x="183" y="742"/>
                </a:cubicBezTo>
                <a:cubicBezTo>
                  <a:pt x="182" y="742"/>
                  <a:pt x="182" y="741"/>
                  <a:pt x="182" y="741"/>
                </a:cubicBezTo>
                <a:close/>
                <a:moveTo>
                  <a:pt x="181" y="735"/>
                </a:moveTo>
                <a:cubicBezTo>
                  <a:pt x="181" y="735"/>
                  <a:pt x="181" y="735"/>
                  <a:pt x="181" y="735"/>
                </a:cubicBezTo>
                <a:cubicBezTo>
                  <a:pt x="181" y="735"/>
                  <a:pt x="181" y="735"/>
                  <a:pt x="181" y="735"/>
                </a:cubicBezTo>
                <a:cubicBezTo>
                  <a:pt x="181" y="736"/>
                  <a:pt x="181" y="738"/>
                  <a:pt x="181" y="739"/>
                </a:cubicBezTo>
                <a:cubicBezTo>
                  <a:pt x="181" y="739"/>
                  <a:pt x="181" y="739"/>
                  <a:pt x="181" y="739"/>
                </a:cubicBezTo>
                <a:cubicBezTo>
                  <a:pt x="182" y="739"/>
                  <a:pt x="182" y="739"/>
                  <a:pt x="182" y="739"/>
                </a:cubicBezTo>
                <a:cubicBezTo>
                  <a:pt x="182" y="738"/>
                  <a:pt x="182" y="736"/>
                  <a:pt x="182" y="735"/>
                </a:cubicBezTo>
                <a:cubicBezTo>
                  <a:pt x="182" y="735"/>
                  <a:pt x="182" y="735"/>
                  <a:pt x="181" y="735"/>
                </a:cubicBezTo>
                <a:close/>
                <a:moveTo>
                  <a:pt x="138" y="773"/>
                </a:moveTo>
                <a:cubicBezTo>
                  <a:pt x="138" y="773"/>
                  <a:pt x="138" y="773"/>
                  <a:pt x="138" y="773"/>
                </a:cubicBezTo>
                <a:cubicBezTo>
                  <a:pt x="139" y="771"/>
                  <a:pt x="138" y="770"/>
                  <a:pt x="138" y="768"/>
                </a:cubicBezTo>
                <a:cubicBezTo>
                  <a:pt x="138" y="767"/>
                  <a:pt x="138" y="767"/>
                  <a:pt x="138" y="766"/>
                </a:cubicBezTo>
                <a:cubicBezTo>
                  <a:pt x="138" y="766"/>
                  <a:pt x="138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7"/>
                  <a:pt x="137" y="767"/>
                  <a:pt x="138" y="768"/>
                </a:cubicBezTo>
                <a:cubicBezTo>
                  <a:pt x="138" y="770"/>
                  <a:pt x="138" y="771"/>
                  <a:pt x="138" y="773"/>
                </a:cubicBezTo>
                <a:cubicBezTo>
                  <a:pt x="138" y="773"/>
                  <a:pt x="138" y="773"/>
                  <a:pt x="138" y="773"/>
                </a:cubicBezTo>
                <a:close/>
                <a:moveTo>
                  <a:pt x="181" y="727"/>
                </a:moveTo>
                <a:cubicBezTo>
                  <a:pt x="181" y="727"/>
                  <a:pt x="181" y="728"/>
                  <a:pt x="181" y="729"/>
                </a:cubicBezTo>
                <a:cubicBezTo>
                  <a:pt x="181" y="729"/>
                  <a:pt x="181" y="729"/>
                  <a:pt x="181" y="729"/>
                </a:cubicBezTo>
                <a:cubicBezTo>
                  <a:pt x="181" y="729"/>
                  <a:pt x="181" y="729"/>
                  <a:pt x="182" y="729"/>
                </a:cubicBezTo>
                <a:cubicBezTo>
                  <a:pt x="182" y="728"/>
                  <a:pt x="182" y="727"/>
                  <a:pt x="182" y="727"/>
                </a:cubicBezTo>
                <a:cubicBezTo>
                  <a:pt x="182" y="725"/>
                  <a:pt x="182" y="723"/>
                  <a:pt x="181" y="721"/>
                </a:cubicBezTo>
                <a:cubicBezTo>
                  <a:pt x="181" y="721"/>
                  <a:pt x="181" y="721"/>
                  <a:pt x="181" y="721"/>
                </a:cubicBezTo>
                <a:cubicBezTo>
                  <a:pt x="181" y="720"/>
                  <a:pt x="182" y="720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7"/>
                  <a:pt x="181" y="716"/>
                  <a:pt x="181" y="714"/>
                </a:cubicBezTo>
                <a:cubicBezTo>
                  <a:pt x="181" y="714"/>
                  <a:pt x="181" y="714"/>
                  <a:pt x="181" y="714"/>
                </a:cubicBezTo>
                <a:cubicBezTo>
                  <a:pt x="181" y="713"/>
                  <a:pt x="181" y="712"/>
                  <a:pt x="181" y="712"/>
                </a:cubicBezTo>
                <a:cubicBezTo>
                  <a:pt x="180" y="713"/>
                  <a:pt x="180" y="713"/>
                  <a:pt x="180" y="714"/>
                </a:cubicBezTo>
                <a:cubicBezTo>
                  <a:pt x="180" y="714"/>
                  <a:pt x="180" y="714"/>
                  <a:pt x="180" y="714"/>
                </a:cubicBezTo>
                <a:cubicBezTo>
                  <a:pt x="180" y="716"/>
                  <a:pt x="180" y="717"/>
                  <a:pt x="181" y="719"/>
                </a:cubicBezTo>
                <a:cubicBezTo>
                  <a:pt x="180" y="719"/>
                  <a:pt x="180" y="719"/>
                  <a:pt x="180" y="719"/>
                </a:cubicBezTo>
                <a:cubicBezTo>
                  <a:pt x="181" y="719"/>
                  <a:pt x="179" y="721"/>
                  <a:pt x="180" y="720"/>
                </a:cubicBezTo>
                <a:cubicBezTo>
                  <a:pt x="180" y="720"/>
                  <a:pt x="180" y="720"/>
                  <a:pt x="180" y="720"/>
                </a:cubicBezTo>
                <a:cubicBezTo>
                  <a:pt x="181" y="720"/>
                  <a:pt x="181" y="720"/>
                  <a:pt x="181" y="720"/>
                </a:cubicBezTo>
                <a:cubicBezTo>
                  <a:pt x="181" y="720"/>
                  <a:pt x="180" y="720"/>
                  <a:pt x="181" y="720"/>
                </a:cubicBezTo>
                <a:cubicBezTo>
                  <a:pt x="181" y="722"/>
                  <a:pt x="181" y="725"/>
                  <a:pt x="181" y="727"/>
                </a:cubicBezTo>
                <a:close/>
                <a:moveTo>
                  <a:pt x="137" y="762"/>
                </a:moveTo>
                <a:cubicBezTo>
                  <a:pt x="137" y="763"/>
                  <a:pt x="137" y="763"/>
                  <a:pt x="137" y="764"/>
                </a:cubicBezTo>
                <a:cubicBezTo>
                  <a:pt x="137" y="764"/>
                  <a:pt x="137" y="764"/>
                  <a:pt x="137" y="764"/>
                </a:cubicBezTo>
                <a:cubicBezTo>
                  <a:pt x="138" y="764"/>
                  <a:pt x="138" y="764"/>
                  <a:pt x="138" y="764"/>
                </a:cubicBezTo>
                <a:cubicBezTo>
                  <a:pt x="138" y="763"/>
                  <a:pt x="138" y="763"/>
                  <a:pt x="138" y="762"/>
                </a:cubicBezTo>
                <a:cubicBezTo>
                  <a:pt x="138" y="761"/>
                  <a:pt x="138" y="761"/>
                  <a:pt x="138" y="760"/>
                </a:cubicBezTo>
                <a:cubicBezTo>
                  <a:pt x="138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1"/>
                  <a:pt x="137" y="761"/>
                  <a:pt x="137" y="762"/>
                </a:cubicBezTo>
                <a:close/>
                <a:moveTo>
                  <a:pt x="137" y="756"/>
                </a:moveTo>
                <a:cubicBezTo>
                  <a:pt x="137" y="757"/>
                  <a:pt x="137" y="757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7"/>
                  <a:pt x="138" y="757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lose/>
                <a:moveTo>
                  <a:pt x="140" y="751"/>
                </a:moveTo>
                <a:cubicBezTo>
                  <a:pt x="140" y="751"/>
                  <a:pt x="141" y="751"/>
                  <a:pt x="141" y="751"/>
                </a:cubicBezTo>
                <a:cubicBezTo>
                  <a:pt x="141" y="751"/>
                  <a:pt x="141" y="751"/>
                  <a:pt x="141" y="751"/>
                </a:cubicBezTo>
                <a:cubicBezTo>
                  <a:pt x="141" y="749"/>
                  <a:pt x="141" y="748"/>
                  <a:pt x="141" y="746"/>
                </a:cubicBezTo>
                <a:cubicBezTo>
                  <a:pt x="141" y="745"/>
                  <a:pt x="141" y="744"/>
                  <a:pt x="141" y="743"/>
                </a:cubicBezTo>
                <a:cubicBezTo>
                  <a:pt x="141" y="742"/>
                  <a:pt x="140" y="742"/>
                  <a:pt x="14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42"/>
                  <a:pt x="140" y="743"/>
                  <a:pt x="140" y="743"/>
                </a:cubicBezTo>
                <a:cubicBezTo>
                  <a:pt x="140" y="744"/>
                  <a:pt x="140" y="745"/>
                  <a:pt x="140" y="746"/>
                </a:cubicBezTo>
                <a:cubicBezTo>
                  <a:pt x="140" y="748"/>
                  <a:pt x="141" y="749"/>
                  <a:pt x="140" y="751"/>
                </a:cubicBezTo>
                <a:close/>
                <a:moveTo>
                  <a:pt x="144" y="737"/>
                </a:moveTo>
                <a:cubicBezTo>
                  <a:pt x="144" y="737"/>
                  <a:pt x="144" y="738"/>
                  <a:pt x="144" y="738"/>
                </a:cubicBezTo>
                <a:cubicBezTo>
                  <a:pt x="144" y="738"/>
                  <a:pt x="144" y="738"/>
                  <a:pt x="145" y="738"/>
                </a:cubicBezTo>
                <a:cubicBezTo>
                  <a:pt x="145" y="738"/>
                  <a:pt x="145" y="738"/>
                  <a:pt x="145" y="738"/>
                </a:cubicBezTo>
                <a:cubicBezTo>
                  <a:pt x="145" y="738"/>
                  <a:pt x="145" y="737"/>
                  <a:pt x="145" y="737"/>
                </a:cubicBezTo>
                <a:cubicBezTo>
                  <a:pt x="145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lose/>
                <a:moveTo>
                  <a:pt x="180" y="697"/>
                </a:moveTo>
                <a:cubicBezTo>
                  <a:pt x="180" y="696"/>
                  <a:pt x="180" y="695"/>
                  <a:pt x="180" y="694"/>
                </a:cubicBezTo>
                <a:cubicBezTo>
                  <a:pt x="180" y="694"/>
                  <a:pt x="180" y="694"/>
                  <a:pt x="179" y="695"/>
                </a:cubicBezTo>
                <a:cubicBezTo>
                  <a:pt x="179" y="694"/>
                  <a:pt x="179" y="693"/>
                  <a:pt x="180" y="693"/>
                </a:cubicBezTo>
                <a:cubicBezTo>
                  <a:pt x="180" y="692"/>
                  <a:pt x="180" y="691"/>
                  <a:pt x="180" y="690"/>
                </a:cubicBezTo>
                <a:cubicBezTo>
                  <a:pt x="180" y="689"/>
                  <a:pt x="180" y="688"/>
                  <a:pt x="180" y="688"/>
                </a:cubicBezTo>
                <a:cubicBezTo>
                  <a:pt x="180" y="688"/>
                  <a:pt x="180" y="687"/>
                  <a:pt x="180" y="687"/>
                </a:cubicBezTo>
                <a:cubicBezTo>
                  <a:pt x="180" y="687"/>
                  <a:pt x="180" y="687"/>
                  <a:pt x="180" y="687"/>
                </a:cubicBezTo>
                <a:cubicBezTo>
                  <a:pt x="181" y="686"/>
                  <a:pt x="180" y="684"/>
                  <a:pt x="180" y="683"/>
                </a:cubicBezTo>
                <a:cubicBezTo>
                  <a:pt x="180" y="682"/>
                  <a:pt x="180" y="682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2"/>
                  <a:pt x="180" y="682"/>
                  <a:pt x="181" y="683"/>
                </a:cubicBezTo>
                <a:cubicBezTo>
                  <a:pt x="181" y="684"/>
                  <a:pt x="181" y="686"/>
                  <a:pt x="181" y="687"/>
                </a:cubicBezTo>
                <a:cubicBezTo>
                  <a:pt x="181" y="687"/>
                  <a:pt x="181" y="688"/>
                  <a:pt x="181" y="688"/>
                </a:cubicBezTo>
                <a:cubicBezTo>
                  <a:pt x="181" y="688"/>
                  <a:pt x="181" y="689"/>
                  <a:pt x="181" y="690"/>
                </a:cubicBezTo>
                <a:cubicBezTo>
                  <a:pt x="180" y="691"/>
                  <a:pt x="180" y="692"/>
                  <a:pt x="180" y="693"/>
                </a:cubicBezTo>
                <a:cubicBezTo>
                  <a:pt x="181" y="693"/>
                  <a:pt x="181" y="693"/>
                  <a:pt x="181" y="694"/>
                </a:cubicBezTo>
                <a:cubicBezTo>
                  <a:pt x="181" y="695"/>
                  <a:pt x="181" y="696"/>
                  <a:pt x="180" y="697"/>
                </a:cubicBezTo>
                <a:cubicBezTo>
                  <a:pt x="180" y="698"/>
                  <a:pt x="180" y="699"/>
                  <a:pt x="180" y="700"/>
                </a:cubicBezTo>
                <a:cubicBezTo>
                  <a:pt x="180" y="700"/>
                  <a:pt x="180" y="700"/>
                  <a:pt x="180" y="700"/>
                </a:cubicBezTo>
                <a:cubicBezTo>
                  <a:pt x="181" y="701"/>
                  <a:pt x="181" y="702"/>
                  <a:pt x="181" y="702"/>
                </a:cubicBezTo>
                <a:cubicBezTo>
                  <a:pt x="181" y="703"/>
                  <a:pt x="181" y="703"/>
                  <a:pt x="181" y="703"/>
                </a:cubicBezTo>
                <a:cubicBezTo>
                  <a:pt x="181" y="703"/>
                  <a:pt x="181" y="704"/>
                  <a:pt x="181" y="705"/>
                </a:cubicBezTo>
                <a:cubicBezTo>
                  <a:pt x="181" y="705"/>
                  <a:pt x="181" y="705"/>
                  <a:pt x="181" y="705"/>
                </a:cubicBezTo>
                <a:cubicBezTo>
                  <a:pt x="180" y="705"/>
                  <a:pt x="180" y="705"/>
                  <a:pt x="180" y="705"/>
                </a:cubicBezTo>
                <a:cubicBezTo>
                  <a:pt x="180" y="704"/>
                  <a:pt x="180" y="703"/>
                  <a:pt x="180" y="703"/>
                </a:cubicBezTo>
                <a:cubicBezTo>
                  <a:pt x="180" y="702"/>
                  <a:pt x="180" y="702"/>
                  <a:pt x="180" y="702"/>
                </a:cubicBezTo>
                <a:cubicBezTo>
                  <a:pt x="180" y="702"/>
                  <a:pt x="180" y="702"/>
                  <a:pt x="179" y="702"/>
                </a:cubicBezTo>
                <a:cubicBezTo>
                  <a:pt x="179" y="701"/>
                  <a:pt x="179" y="701"/>
                  <a:pt x="180" y="700"/>
                </a:cubicBezTo>
                <a:cubicBezTo>
                  <a:pt x="179" y="699"/>
                  <a:pt x="180" y="698"/>
                  <a:pt x="180" y="697"/>
                </a:cubicBezTo>
                <a:close/>
                <a:moveTo>
                  <a:pt x="180" y="701"/>
                </a:moveTo>
                <a:cubicBezTo>
                  <a:pt x="180" y="701"/>
                  <a:pt x="180" y="701"/>
                  <a:pt x="180" y="701"/>
                </a:cubicBezTo>
                <a:cubicBezTo>
                  <a:pt x="180" y="701"/>
                  <a:pt x="180" y="702"/>
                  <a:pt x="180" y="702"/>
                </a:cubicBezTo>
                <a:cubicBezTo>
                  <a:pt x="180" y="701"/>
                  <a:pt x="180" y="701"/>
                  <a:pt x="180" y="701"/>
                </a:cubicBezTo>
                <a:close/>
                <a:moveTo>
                  <a:pt x="188" y="683"/>
                </a:move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7" y="684"/>
                  <a:pt x="187" y="684"/>
                </a:cubicBezTo>
                <a:cubicBezTo>
                  <a:pt x="187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lose/>
                <a:moveTo>
                  <a:pt x="187" y="641"/>
                </a:move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2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2"/>
                  <a:pt x="186" y="642"/>
                  <a:pt x="186" y="642"/>
                </a:cubicBezTo>
                <a:cubicBezTo>
                  <a:pt x="186" y="643"/>
                  <a:pt x="187" y="644"/>
                  <a:pt x="186" y="645"/>
                </a:cubicBezTo>
                <a:cubicBezTo>
                  <a:pt x="188" y="647"/>
                  <a:pt x="186" y="649"/>
                  <a:pt x="187" y="651"/>
                </a:cubicBezTo>
                <a:cubicBezTo>
                  <a:pt x="187" y="650"/>
                  <a:pt x="187" y="650"/>
                  <a:pt x="187" y="651"/>
                </a:cubicBezTo>
                <a:cubicBezTo>
                  <a:pt x="187" y="652"/>
                  <a:pt x="187" y="651"/>
                  <a:pt x="187" y="652"/>
                </a:cubicBezTo>
                <a:cubicBezTo>
                  <a:pt x="187" y="652"/>
                  <a:pt x="187" y="653"/>
                  <a:pt x="187" y="654"/>
                </a:cubicBezTo>
                <a:cubicBezTo>
                  <a:pt x="185" y="656"/>
                  <a:pt x="188" y="657"/>
                  <a:pt x="186" y="659"/>
                </a:cubicBezTo>
                <a:cubicBezTo>
                  <a:pt x="187" y="660"/>
                  <a:pt x="187" y="660"/>
                  <a:pt x="187" y="661"/>
                </a:cubicBezTo>
                <a:cubicBezTo>
                  <a:pt x="187" y="662"/>
                  <a:pt x="187" y="661"/>
                  <a:pt x="187" y="662"/>
                </a:cubicBezTo>
                <a:cubicBezTo>
                  <a:pt x="187" y="663"/>
                  <a:pt x="187" y="663"/>
                  <a:pt x="188" y="663"/>
                </a:cubicBezTo>
                <a:cubicBezTo>
                  <a:pt x="188" y="663"/>
                  <a:pt x="188" y="663"/>
                  <a:pt x="188" y="663"/>
                </a:cubicBezTo>
                <a:cubicBezTo>
                  <a:pt x="187" y="663"/>
                  <a:pt x="187" y="664"/>
                  <a:pt x="187" y="664"/>
                </a:cubicBezTo>
                <a:cubicBezTo>
                  <a:pt x="188" y="666"/>
                  <a:pt x="186" y="668"/>
                  <a:pt x="188" y="670"/>
                </a:cubicBezTo>
                <a:cubicBezTo>
                  <a:pt x="188" y="670"/>
                  <a:pt x="188" y="670"/>
                  <a:pt x="188" y="670"/>
                </a:cubicBezTo>
                <a:cubicBezTo>
                  <a:pt x="187" y="670"/>
                  <a:pt x="187" y="670"/>
                  <a:pt x="187" y="671"/>
                </a:cubicBezTo>
                <a:cubicBezTo>
                  <a:pt x="187" y="671"/>
                  <a:pt x="188" y="672"/>
                  <a:pt x="187" y="672"/>
                </a:cubicBezTo>
                <a:cubicBezTo>
                  <a:pt x="187" y="673"/>
                  <a:pt x="187" y="673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7" y="674"/>
                  <a:pt x="188" y="674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7" y="675"/>
                  <a:pt x="187" y="676"/>
                </a:cubicBezTo>
                <a:cubicBezTo>
                  <a:pt x="187" y="676"/>
                  <a:pt x="187" y="676"/>
                  <a:pt x="188" y="676"/>
                </a:cubicBezTo>
                <a:cubicBezTo>
                  <a:pt x="188" y="676"/>
                  <a:pt x="188" y="676"/>
                  <a:pt x="188" y="676"/>
                </a:cubicBezTo>
                <a:cubicBezTo>
                  <a:pt x="187" y="677"/>
                  <a:pt x="187" y="678"/>
                  <a:pt x="187" y="678"/>
                </a:cubicBezTo>
                <a:cubicBezTo>
                  <a:pt x="188" y="679"/>
                  <a:pt x="188" y="680"/>
                  <a:pt x="187" y="680"/>
                </a:cubicBezTo>
                <a:cubicBezTo>
                  <a:pt x="187" y="680"/>
                  <a:pt x="187" y="681"/>
                  <a:pt x="187" y="681"/>
                </a:cubicBezTo>
                <a:cubicBezTo>
                  <a:pt x="187" y="681"/>
                  <a:pt x="188" y="681"/>
                  <a:pt x="188" y="681"/>
                </a:cubicBezTo>
                <a:cubicBezTo>
                  <a:pt x="188" y="680"/>
                  <a:pt x="188" y="679"/>
                  <a:pt x="188" y="678"/>
                </a:cubicBezTo>
                <a:cubicBezTo>
                  <a:pt x="188" y="678"/>
                  <a:pt x="188" y="677"/>
                  <a:pt x="188" y="677"/>
                </a:cubicBezTo>
                <a:cubicBezTo>
                  <a:pt x="189" y="676"/>
                  <a:pt x="189" y="676"/>
                  <a:pt x="188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8" y="674"/>
                  <a:pt x="188" y="674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9" y="673"/>
                  <a:pt x="188" y="671"/>
                  <a:pt x="189" y="670"/>
                </a:cubicBezTo>
                <a:cubicBezTo>
                  <a:pt x="189" y="670"/>
                  <a:pt x="189" y="670"/>
                  <a:pt x="188" y="670"/>
                </a:cubicBezTo>
                <a:cubicBezTo>
                  <a:pt x="188" y="670"/>
                  <a:pt x="188" y="670"/>
                  <a:pt x="188" y="669"/>
                </a:cubicBezTo>
                <a:cubicBezTo>
                  <a:pt x="189" y="669"/>
                  <a:pt x="189" y="669"/>
                  <a:pt x="189" y="669"/>
                </a:cubicBezTo>
                <a:cubicBezTo>
                  <a:pt x="189" y="667"/>
                  <a:pt x="190" y="665"/>
                  <a:pt x="188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2"/>
                  <a:pt x="189" y="662"/>
                </a:cubicBezTo>
                <a:cubicBezTo>
                  <a:pt x="188" y="661"/>
                  <a:pt x="189" y="659"/>
                  <a:pt x="189" y="657"/>
                </a:cubicBezTo>
                <a:cubicBezTo>
                  <a:pt x="189" y="656"/>
                  <a:pt x="189" y="654"/>
                  <a:pt x="189" y="652"/>
                </a:cubicBezTo>
                <a:cubicBezTo>
                  <a:pt x="189" y="652"/>
                  <a:pt x="189" y="652"/>
                  <a:pt x="189" y="651"/>
                </a:cubicBezTo>
                <a:cubicBezTo>
                  <a:pt x="189" y="649"/>
                  <a:pt x="188" y="647"/>
                  <a:pt x="189" y="644"/>
                </a:cubicBezTo>
                <a:cubicBezTo>
                  <a:pt x="187" y="643"/>
                  <a:pt x="189" y="642"/>
                  <a:pt x="188" y="642"/>
                </a:cubicBezTo>
                <a:cubicBezTo>
                  <a:pt x="187" y="642"/>
                  <a:pt x="187" y="642"/>
                  <a:pt x="187" y="642"/>
                </a:cubicBezTo>
                <a:cubicBezTo>
                  <a:pt x="188" y="642"/>
                  <a:pt x="188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lose/>
                <a:moveTo>
                  <a:pt x="128" y="654"/>
                </a:move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9"/>
                  <a:pt x="128" y="664"/>
                  <a:pt x="128" y="668"/>
                </a:cubicBezTo>
                <a:cubicBezTo>
                  <a:pt x="128" y="681"/>
                  <a:pt x="128" y="694"/>
                  <a:pt x="129" y="706"/>
                </a:cubicBezTo>
                <a:cubicBezTo>
                  <a:pt x="129" y="706"/>
                  <a:pt x="129" y="707"/>
                  <a:pt x="129" y="707"/>
                </a:cubicBezTo>
                <a:cubicBezTo>
                  <a:pt x="129" y="707"/>
                  <a:pt x="129" y="706"/>
                  <a:pt x="129" y="706"/>
                </a:cubicBezTo>
                <a:cubicBezTo>
                  <a:pt x="128" y="694"/>
                  <a:pt x="128" y="681"/>
                  <a:pt x="128" y="668"/>
                </a:cubicBezTo>
                <a:cubicBezTo>
                  <a:pt x="128" y="664"/>
                  <a:pt x="128" y="659"/>
                  <a:pt x="128" y="654"/>
                </a:cubicBezTo>
                <a:close/>
                <a:moveTo>
                  <a:pt x="137" y="698"/>
                </a:move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8"/>
                  <a:pt x="137" y="698"/>
                </a:cubicBezTo>
                <a:close/>
                <a:moveTo>
                  <a:pt x="180" y="658"/>
                </a:moveTo>
                <a:cubicBezTo>
                  <a:pt x="180" y="658"/>
                  <a:pt x="180" y="658"/>
                  <a:pt x="180" y="658"/>
                </a:cubicBezTo>
                <a:cubicBezTo>
                  <a:pt x="180" y="658"/>
                  <a:pt x="181" y="658"/>
                  <a:pt x="181" y="658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1" y="657"/>
                </a:cubicBezTo>
                <a:cubicBezTo>
                  <a:pt x="181" y="657"/>
                  <a:pt x="181" y="657"/>
                  <a:pt x="180" y="656"/>
                </a:cubicBezTo>
                <a:cubicBezTo>
                  <a:pt x="180" y="656"/>
                  <a:pt x="180" y="656"/>
                  <a:pt x="180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0" y="658"/>
                </a:cubicBezTo>
                <a:close/>
                <a:moveTo>
                  <a:pt x="172" y="567"/>
                </a:moveTo>
                <a:cubicBezTo>
                  <a:pt x="172" y="567"/>
                  <a:pt x="172" y="567"/>
                  <a:pt x="171" y="568"/>
                </a:cubicBezTo>
                <a:cubicBezTo>
                  <a:pt x="171" y="568"/>
                  <a:pt x="171" y="568"/>
                  <a:pt x="171" y="568"/>
                </a:cubicBezTo>
                <a:cubicBezTo>
                  <a:pt x="172" y="568"/>
                  <a:pt x="172" y="568"/>
                  <a:pt x="172" y="568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8"/>
                  <a:pt x="172" y="569"/>
                  <a:pt x="172" y="569"/>
                </a:cubicBezTo>
                <a:cubicBezTo>
                  <a:pt x="172" y="569"/>
                  <a:pt x="172" y="569"/>
                  <a:pt x="172" y="569"/>
                </a:cubicBezTo>
                <a:cubicBezTo>
                  <a:pt x="172" y="570"/>
                  <a:pt x="172" y="570"/>
                  <a:pt x="172" y="570"/>
                </a:cubicBezTo>
                <a:cubicBezTo>
                  <a:pt x="171" y="570"/>
                  <a:pt x="171" y="570"/>
                  <a:pt x="171" y="570"/>
                </a:cubicBezTo>
                <a:cubicBezTo>
                  <a:pt x="171" y="570"/>
                  <a:pt x="172" y="572"/>
                  <a:pt x="170" y="572"/>
                </a:cubicBezTo>
                <a:cubicBezTo>
                  <a:pt x="170" y="574"/>
                  <a:pt x="172" y="577"/>
                  <a:pt x="170" y="578"/>
                </a:cubicBezTo>
                <a:cubicBezTo>
                  <a:pt x="171" y="595"/>
                  <a:pt x="171" y="612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1"/>
                  <a:pt x="173" y="632"/>
                  <a:pt x="173" y="633"/>
                </a:cubicBezTo>
                <a:cubicBezTo>
                  <a:pt x="173" y="634"/>
                  <a:pt x="173" y="635"/>
                  <a:pt x="173" y="636"/>
                </a:cubicBezTo>
                <a:cubicBezTo>
                  <a:pt x="173" y="636"/>
                  <a:pt x="173" y="637"/>
                  <a:pt x="173" y="637"/>
                </a:cubicBezTo>
                <a:cubicBezTo>
                  <a:pt x="173" y="637"/>
                  <a:pt x="173" y="637"/>
                  <a:pt x="173" y="637"/>
                </a:cubicBezTo>
                <a:cubicBezTo>
                  <a:pt x="173" y="638"/>
                  <a:pt x="173" y="638"/>
                  <a:pt x="173" y="639"/>
                </a:cubicBezTo>
                <a:cubicBezTo>
                  <a:pt x="173" y="639"/>
                  <a:pt x="173" y="640"/>
                  <a:pt x="173" y="640"/>
                </a:cubicBezTo>
                <a:cubicBezTo>
                  <a:pt x="173" y="640"/>
                  <a:pt x="173" y="640"/>
                  <a:pt x="173" y="640"/>
                </a:cubicBezTo>
                <a:cubicBezTo>
                  <a:pt x="173" y="641"/>
                  <a:pt x="173" y="640"/>
                  <a:pt x="173" y="640"/>
                </a:cubicBezTo>
                <a:cubicBezTo>
                  <a:pt x="174" y="640"/>
                  <a:pt x="174" y="639"/>
                  <a:pt x="173" y="639"/>
                </a:cubicBezTo>
                <a:cubicBezTo>
                  <a:pt x="173" y="638"/>
                  <a:pt x="173" y="638"/>
                  <a:pt x="174" y="637"/>
                </a:cubicBezTo>
                <a:cubicBezTo>
                  <a:pt x="174" y="638"/>
                  <a:pt x="174" y="638"/>
                  <a:pt x="174" y="638"/>
                </a:cubicBezTo>
                <a:cubicBezTo>
                  <a:pt x="174" y="639"/>
                  <a:pt x="174" y="639"/>
                  <a:pt x="174" y="639"/>
                </a:cubicBezTo>
                <a:cubicBezTo>
                  <a:pt x="174" y="639"/>
                  <a:pt x="174" y="638"/>
                  <a:pt x="174" y="638"/>
                </a:cubicBezTo>
                <a:cubicBezTo>
                  <a:pt x="174" y="638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8"/>
                  <a:pt x="175" y="638"/>
                  <a:pt x="175" y="638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6"/>
                  <a:pt x="175" y="636"/>
                  <a:pt x="175" y="635"/>
                </a:cubicBezTo>
                <a:cubicBezTo>
                  <a:pt x="174" y="635"/>
                  <a:pt x="174" y="636"/>
                  <a:pt x="173" y="636"/>
                </a:cubicBezTo>
                <a:cubicBezTo>
                  <a:pt x="173" y="635"/>
                  <a:pt x="173" y="634"/>
                  <a:pt x="173" y="633"/>
                </a:cubicBezTo>
                <a:cubicBezTo>
                  <a:pt x="173" y="632"/>
                  <a:pt x="173" y="631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30"/>
                  <a:pt x="175" y="630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6" y="628"/>
                  <a:pt x="175" y="627"/>
                  <a:pt x="176" y="626"/>
                </a:cubicBezTo>
                <a:cubicBezTo>
                  <a:pt x="176" y="626"/>
                  <a:pt x="176" y="626"/>
                  <a:pt x="175" y="625"/>
                </a:cubicBezTo>
                <a:cubicBezTo>
                  <a:pt x="177" y="624"/>
                  <a:pt x="175" y="623"/>
                  <a:pt x="176" y="621"/>
                </a:cubicBezTo>
                <a:cubicBezTo>
                  <a:pt x="176" y="621"/>
                  <a:pt x="175" y="621"/>
                  <a:pt x="175" y="621"/>
                </a:cubicBezTo>
                <a:cubicBezTo>
                  <a:pt x="175" y="618"/>
                  <a:pt x="176" y="616"/>
                  <a:pt x="175" y="614"/>
                </a:cubicBezTo>
                <a:cubicBezTo>
                  <a:pt x="176" y="612"/>
                  <a:pt x="175" y="611"/>
                  <a:pt x="175" y="609"/>
                </a:cubicBezTo>
                <a:cubicBezTo>
                  <a:pt x="175" y="608"/>
                  <a:pt x="176" y="605"/>
                  <a:pt x="175" y="604"/>
                </a:cubicBezTo>
                <a:cubicBezTo>
                  <a:pt x="175" y="602"/>
                  <a:pt x="175" y="601"/>
                  <a:pt x="175" y="600"/>
                </a:cubicBezTo>
                <a:cubicBezTo>
                  <a:pt x="175" y="599"/>
                  <a:pt x="174" y="599"/>
                  <a:pt x="174" y="599"/>
                </a:cubicBezTo>
                <a:cubicBezTo>
                  <a:pt x="174" y="599"/>
                  <a:pt x="174" y="598"/>
                  <a:pt x="174" y="597"/>
                </a:cubicBezTo>
                <a:cubicBezTo>
                  <a:pt x="174" y="596"/>
                  <a:pt x="174" y="595"/>
                  <a:pt x="174" y="594"/>
                </a:cubicBezTo>
                <a:cubicBezTo>
                  <a:pt x="174" y="594"/>
                  <a:pt x="175" y="594"/>
                  <a:pt x="175" y="594"/>
                </a:cubicBezTo>
                <a:cubicBezTo>
                  <a:pt x="175" y="593"/>
                  <a:pt x="174" y="593"/>
                  <a:pt x="174" y="593"/>
                </a:cubicBezTo>
                <a:cubicBezTo>
                  <a:pt x="174" y="592"/>
                  <a:pt x="174" y="590"/>
                  <a:pt x="174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174" y="588"/>
                  <a:pt x="174" y="586"/>
                  <a:pt x="174" y="585"/>
                </a:cubicBezTo>
                <a:cubicBezTo>
                  <a:pt x="174" y="584"/>
                  <a:pt x="174" y="583"/>
                  <a:pt x="174" y="581"/>
                </a:cubicBezTo>
                <a:cubicBezTo>
                  <a:pt x="173" y="578"/>
                  <a:pt x="174" y="575"/>
                  <a:pt x="173" y="573"/>
                </a:cubicBezTo>
                <a:cubicBezTo>
                  <a:pt x="173" y="572"/>
                  <a:pt x="173" y="572"/>
                  <a:pt x="173" y="572"/>
                </a:cubicBezTo>
                <a:cubicBezTo>
                  <a:pt x="173" y="571"/>
                  <a:pt x="173" y="571"/>
                  <a:pt x="172" y="571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69"/>
                  <a:pt x="173" y="568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lose/>
                <a:moveTo>
                  <a:pt x="179" y="623"/>
                </a:moveTo>
                <a:cubicBezTo>
                  <a:pt x="178" y="623"/>
                  <a:pt x="178" y="623"/>
                  <a:pt x="178" y="623"/>
                </a:cubicBezTo>
                <a:cubicBezTo>
                  <a:pt x="178" y="623"/>
                  <a:pt x="178" y="623"/>
                  <a:pt x="178" y="623"/>
                </a:cubicBezTo>
                <a:cubicBezTo>
                  <a:pt x="178" y="624"/>
                  <a:pt x="178" y="624"/>
                  <a:pt x="178" y="625"/>
                </a:cubicBezTo>
                <a:cubicBezTo>
                  <a:pt x="179" y="625"/>
                  <a:pt x="179" y="626"/>
                  <a:pt x="179" y="626"/>
                </a:cubicBezTo>
                <a:cubicBezTo>
                  <a:pt x="178" y="626"/>
                  <a:pt x="179" y="627"/>
                  <a:pt x="179" y="627"/>
                </a:cubicBezTo>
                <a:cubicBezTo>
                  <a:pt x="179" y="627"/>
                  <a:pt x="179" y="627"/>
                  <a:pt x="179" y="627"/>
                </a:cubicBezTo>
                <a:cubicBezTo>
                  <a:pt x="179" y="626"/>
                  <a:pt x="179" y="625"/>
                  <a:pt x="179" y="625"/>
                </a:cubicBezTo>
                <a:cubicBezTo>
                  <a:pt x="179" y="624"/>
                  <a:pt x="179" y="624"/>
                  <a:pt x="179" y="624"/>
                </a:cubicBezTo>
                <a:cubicBezTo>
                  <a:pt x="179" y="623"/>
                  <a:pt x="179" y="623"/>
                  <a:pt x="179" y="623"/>
                </a:cubicBezTo>
                <a:close/>
                <a:moveTo>
                  <a:pt x="186" y="612"/>
                </a:moveTo>
                <a:cubicBezTo>
                  <a:pt x="186" y="612"/>
                  <a:pt x="186" y="612"/>
                  <a:pt x="186" y="612"/>
                </a:cubicBezTo>
                <a:cubicBezTo>
                  <a:pt x="186" y="614"/>
                  <a:pt x="186" y="614"/>
                  <a:pt x="186" y="616"/>
                </a:cubicBezTo>
                <a:cubicBezTo>
                  <a:pt x="186" y="616"/>
                  <a:pt x="185" y="617"/>
                  <a:pt x="185" y="618"/>
                </a:cubicBezTo>
                <a:cubicBezTo>
                  <a:pt x="185" y="618"/>
                  <a:pt x="185" y="618"/>
                  <a:pt x="186" y="618"/>
                </a:cubicBezTo>
                <a:cubicBezTo>
                  <a:pt x="186" y="618"/>
                  <a:pt x="186" y="618"/>
                  <a:pt x="186" y="618"/>
                </a:cubicBezTo>
                <a:cubicBezTo>
                  <a:pt x="186" y="617"/>
                  <a:pt x="186" y="616"/>
                  <a:pt x="186" y="616"/>
                </a:cubicBezTo>
                <a:cubicBezTo>
                  <a:pt x="187" y="615"/>
                  <a:pt x="187" y="613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lose/>
                <a:moveTo>
                  <a:pt x="178" y="609"/>
                </a:moveTo>
                <a:cubicBezTo>
                  <a:pt x="178" y="609"/>
                  <a:pt x="178" y="608"/>
                  <a:pt x="178" y="608"/>
                </a:cubicBezTo>
                <a:cubicBezTo>
                  <a:pt x="178" y="608"/>
                  <a:pt x="178" y="608"/>
                  <a:pt x="178" y="608"/>
                </a:cubicBezTo>
                <a:cubicBezTo>
                  <a:pt x="178" y="608"/>
                  <a:pt x="178" y="609"/>
                  <a:pt x="178" y="609"/>
                </a:cubicBezTo>
                <a:cubicBezTo>
                  <a:pt x="177" y="610"/>
                  <a:pt x="178" y="611"/>
                  <a:pt x="178" y="612"/>
                </a:cubicBezTo>
                <a:cubicBezTo>
                  <a:pt x="178" y="613"/>
                  <a:pt x="178" y="614"/>
                  <a:pt x="178" y="614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9" y="614"/>
                  <a:pt x="178" y="613"/>
                  <a:pt x="178" y="612"/>
                </a:cubicBezTo>
                <a:cubicBezTo>
                  <a:pt x="178" y="611"/>
                  <a:pt x="178" y="610"/>
                  <a:pt x="178" y="609"/>
                </a:cubicBezTo>
                <a:close/>
                <a:moveTo>
                  <a:pt x="178" y="604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ubicBezTo>
                  <a:pt x="178" y="605"/>
                  <a:pt x="178" y="606"/>
                  <a:pt x="178" y="606"/>
                </a:cubicBezTo>
                <a:cubicBezTo>
                  <a:pt x="178" y="606"/>
                  <a:pt x="178" y="607"/>
                  <a:pt x="178" y="607"/>
                </a:cubicBezTo>
                <a:cubicBezTo>
                  <a:pt x="178" y="607"/>
                  <a:pt x="178" y="606"/>
                  <a:pt x="178" y="606"/>
                </a:cubicBezTo>
                <a:cubicBezTo>
                  <a:pt x="178" y="606"/>
                  <a:pt x="178" y="605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lose/>
                <a:moveTo>
                  <a:pt x="128" y="643"/>
                </a:move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4"/>
                  <a:pt x="128" y="644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4"/>
                  <a:pt x="128" y="644"/>
                  <a:pt x="128" y="643"/>
                </a:cubicBezTo>
                <a:close/>
                <a:moveTo>
                  <a:pt x="128" y="638"/>
                </a:move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9"/>
                  <a:pt x="128" y="639"/>
                  <a:pt x="128" y="639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39"/>
                </a:cubicBezTo>
                <a:cubicBezTo>
                  <a:pt x="128" y="639"/>
                  <a:pt x="128" y="639"/>
                  <a:pt x="128" y="638"/>
                </a:cubicBezTo>
                <a:close/>
                <a:moveTo>
                  <a:pt x="128" y="634"/>
                </a:moveTo>
                <a:cubicBezTo>
                  <a:pt x="128" y="633"/>
                  <a:pt x="128" y="632"/>
                  <a:pt x="128" y="632"/>
                </a:cubicBezTo>
                <a:cubicBezTo>
                  <a:pt x="128" y="632"/>
                  <a:pt x="128" y="632"/>
                  <a:pt x="128" y="632"/>
                </a:cubicBezTo>
                <a:cubicBezTo>
                  <a:pt x="128" y="632"/>
                  <a:pt x="127" y="632"/>
                  <a:pt x="127" y="632"/>
                </a:cubicBezTo>
                <a:cubicBezTo>
                  <a:pt x="127" y="632"/>
                  <a:pt x="127" y="632"/>
                  <a:pt x="127" y="632"/>
                </a:cubicBezTo>
                <a:cubicBezTo>
                  <a:pt x="128" y="632"/>
                  <a:pt x="128" y="633"/>
                  <a:pt x="128" y="634"/>
                </a:cubicBezTo>
                <a:cubicBezTo>
                  <a:pt x="128" y="634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4"/>
                  <a:pt x="128" y="634"/>
                </a:cubicBezTo>
                <a:close/>
                <a:moveTo>
                  <a:pt x="183" y="572"/>
                </a:moveTo>
                <a:cubicBezTo>
                  <a:pt x="183" y="573"/>
                  <a:pt x="183" y="573"/>
                  <a:pt x="183" y="574"/>
                </a:cubicBezTo>
                <a:cubicBezTo>
                  <a:pt x="183" y="574"/>
                  <a:pt x="183" y="575"/>
                  <a:pt x="183" y="575"/>
                </a:cubicBezTo>
                <a:cubicBezTo>
                  <a:pt x="183" y="575"/>
                  <a:pt x="183" y="575"/>
                  <a:pt x="183" y="575"/>
                </a:cubicBezTo>
                <a:cubicBezTo>
                  <a:pt x="184" y="575"/>
                  <a:pt x="184" y="575"/>
                  <a:pt x="184" y="575"/>
                </a:cubicBezTo>
                <a:cubicBezTo>
                  <a:pt x="184" y="575"/>
                  <a:pt x="184" y="574"/>
                  <a:pt x="183" y="574"/>
                </a:cubicBezTo>
                <a:cubicBezTo>
                  <a:pt x="183" y="573"/>
                  <a:pt x="183" y="573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lose/>
                <a:moveTo>
                  <a:pt x="127" y="606"/>
                </a:moveTo>
                <a:cubicBezTo>
                  <a:pt x="127" y="606"/>
                  <a:pt x="127" y="606"/>
                  <a:pt x="127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7"/>
                  <a:pt x="126" y="609"/>
                  <a:pt x="126" y="610"/>
                </a:cubicBezTo>
                <a:cubicBezTo>
                  <a:pt x="126" y="610"/>
                  <a:pt x="127" y="610"/>
                  <a:pt x="127" y="610"/>
                </a:cubicBezTo>
                <a:cubicBezTo>
                  <a:pt x="127" y="610"/>
                  <a:pt x="127" y="610"/>
                  <a:pt x="127" y="609"/>
                </a:cubicBezTo>
                <a:cubicBezTo>
                  <a:pt x="126" y="609"/>
                  <a:pt x="126" y="607"/>
                  <a:pt x="127" y="606"/>
                </a:cubicBezTo>
                <a:close/>
                <a:moveTo>
                  <a:pt x="126" y="591"/>
                </a:moveTo>
                <a:cubicBezTo>
                  <a:pt x="126" y="591"/>
                  <a:pt x="126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3"/>
                  <a:pt x="125" y="595"/>
                  <a:pt x="126" y="596"/>
                </a:cubicBezTo>
                <a:cubicBezTo>
                  <a:pt x="126" y="599"/>
                  <a:pt x="126" y="601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1"/>
                  <a:pt x="126" y="599"/>
                  <a:pt x="126" y="596"/>
                </a:cubicBezTo>
                <a:cubicBezTo>
                  <a:pt x="126" y="594"/>
                  <a:pt x="126" y="593"/>
                  <a:pt x="126" y="591"/>
                </a:cubicBezTo>
                <a:close/>
                <a:moveTo>
                  <a:pt x="125" y="586"/>
                </a:move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6"/>
                </a:cubicBezTo>
                <a:cubicBezTo>
                  <a:pt x="125" y="586"/>
                  <a:pt x="125" y="586"/>
                  <a:pt x="125" y="586"/>
                </a:cubicBezTo>
                <a:cubicBezTo>
                  <a:pt x="125" y="586"/>
                  <a:pt x="125" y="587"/>
                  <a:pt x="125" y="587"/>
                </a:cubicBezTo>
                <a:cubicBezTo>
                  <a:pt x="125" y="587"/>
                  <a:pt x="125" y="586"/>
                  <a:pt x="125" y="586"/>
                </a:cubicBezTo>
                <a:close/>
                <a:moveTo>
                  <a:pt x="168" y="544"/>
                </a:moveTo>
                <a:cubicBezTo>
                  <a:pt x="168" y="543"/>
                  <a:pt x="168" y="542"/>
                  <a:pt x="168" y="542"/>
                </a:cubicBezTo>
                <a:cubicBezTo>
                  <a:pt x="168" y="542"/>
                  <a:pt x="168" y="541"/>
                  <a:pt x="168" y="541"/>
                </a:cubicBezTo>
                <a:cubicBezTo>
                  <a:pt x="168" y="541"/>
                  <a:pt x="168" y="541"/>
                  <a:pt x="168" y="54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8" y="543"/>
                  <a:pt x="168" y="544"/>
                </a:cubicBezTo>
                <a:cubicBezTo>
                  <a:pt x="168" y="545"/>
                  <a:pt x="168" y="545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5"/>
                  <a:pt x="168" y="545"/>
                  <a:pt x="168" y="544"/>
                </a:cubicBezTo>
                <a:close/>
                <a:moveTo>
                  <a:pt x="174" y="530"/>
                </a:moveTo>
                <a:cubicBezTo>
                  <a:pt x="174" y="531"/>
                  <a:pt x="174" y="531"/>
                  <a:pt x="174" y="531"/>
                </a:cubicBezTo>
                <a:cubicBezTo>
                  <a:pt x="174" y="532"/>
                  <a:pt x="174" y="532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2"/>
                  <a:pt x="174" y="532"/>
                  <a:pt x="174" y="531"/>
                </a:cubicBezTo>
                <a:cubicBezTo>
                  <a:pt x="174" y="531"/>
                  <a:pt x="174" y="531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lose/>
                <a:moveTo>
                  <a:pt x="167" y="529"/>
                </a:moveTo>
                <a:cubicBezTo>
                  <a:pt x="167" y="529"/>
                  <a:pt x="167" y="528"/>
                  <a:pt x="167" y="528"/>
                </a:cubicBezTo>
                <a:cubicBezTo>
                  <a:pt x="167" y="528"/>
                  <a:pt x="167" y="528"/>
                  <a:pt x="167" y="527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9"/>
                  <a:pt x="167" y="529"/>
                </a:cubicBezTo>
                <a:cubicBezTo>
                  <a:pt x="167" y="530"/>
                  <a:pt x="167" y="530"/>
                  <a:pt x="167" y="531"/>
                </a:cubicBezTo>
                <a:cubicBezTo>
                  <a:pt x="167" y="531"/>
                  <a:pt x="167" y="531"/>
                  <a:pt x="168" y="531"/>
                </a:cubicBezTo>
                <a:cubicBezTo>
                  <a:pt x="168" y="531"/>
                  <a:pt x="168" y="531"/>
                  <a:pt x="168" y="531"/>
                </a:cubicBezTo>
                <a:cubicBezTo>
                  <a:pt x="167" y="530"/>
                  <a:pt x="167" y="530"/>
                  <a:pt x="167" y="529"/>
                </a:cubicBezTo>
                <a:close/>
                <a:moveTo>
                  <a:pt x="170" y="514"/>
                </a:moveTo>
                <a:cubicBezTo>
                  <a:pt x="170" y="514"/>
                  <a:pt x="170" y="515"/>
                  <a:pt x="170" y="515"/>
                </a:cubicBezTo>
                <a:cubicBezTo>
                  <a:pt x="170" y="515"/>
                  <a:pt x="170" y="515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0" y="515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lose/>
                <a:moveTo>
                  <a:pt x="168" y="514"/>
                </a:move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4"/>
                  <a:pt x="168" y="514"/>
                </a:cubicBezTo>
                <a:close/>
                <a:moveTo>
                  <a:pt x="167" y="509"/>
                </a:moveTo>
                <a:cubicBezTo>
                  <a:pt x="166" y="510"/>
                  <a:pt x="166" y="511"/>
                  <a:pt x="166" y="511"/>
                </a:cubicBezTo>
                <a:cubicBezTo>
                  <a:pt x="166" y="511"/>
                  <a:pt x="166" y="512"/>
                  <a:pt x="166" y="512"/>
                </a:cubicBezTo>
                <a:cubicBezTo>
                  <a:pt x="166" y="512"/>
                  <a:pt x="166" y="512"/>
                  <a:pt x="167" y="512"/>
                </a:cubicBezTo>
                <a:cubicBezTo>
                  <a:pt x="167" y="512"/>
                  <a:pt x="167" y="512"/>
                  <a:pt x="167" y="512"/>
                </a:cubicBezTo>
                <a:cubicBezTo>
                  <a:pt x="167" y="512"/>
                  <a:pt x="167" y="511"/>
                  <a:pt x="167" y="511"/>
                </a:cubicBezTo>
                <a:cubicBezTo>
                  <a:pt x="167" y="511"/>
                  <a:pt x="167" y="510"/>
                  <a:pt x="167" y="510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lose/>
                <a:moveTo>
                  <a:pt x="168" y="511"/>
                </a:moveTo>
                <a:cubicBezTo>
                  <a:pt x="168" y="511"/>
                  <a:pt x="168" y="511"/>
                  <a:pt x="168" y="511"/>
                </a:cubicBezTo>
                <a:cubicBezTo>
                  <a:pt x="169" y="510"/>
                  <a:pt x="168" y="509"/>
                  <a:pt x="168" y="508"/>
                </a:cubicBezTo>
                <a:cubicBezTo>
                  <a:pt x="168" y="507"/>
                  <a:pt x="168" y="506"/>
                  <a:pt x="168" y="505"/>
                </a:cubicBezTo>
                <a:cubicBezTo>
                  <a:pt x="168" y="505"/>
                  <a:pt x="168" y="505"/>
                  <a:pt x="168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6"/>
                  <a:pt x="167" y="507"/>
                  <a:pt x="168" y="508"/>
                </a:cubicBezTo>
                <a:cubicBezTo>
                  <a:pt x="168" y="509"/>
                  <a:pt x="168" y="510"/>
                  <a:pt x="168" y="511"/>
                </a:cubicBezTo>
                <a:cubicBezTo>
                  <a:pt x="167" y="511"/>
                  <a:pt x="168" y="511"/>
                  <a:pt x="168" y="511"/>
                </a:cubicBezTo>
                <a:close/>
                <a:moveTo>
                  <a:pt x="166" y="488"/>
                </a:move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9"/>
                  <a:pt x="166" y="489"/>
                  <a:pt x="166" y="489"/>
                </a:cubicBezTo>
                <a:cubicBezTo>
                  <a:pt x="166" y="489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89"/>
                  <a:pt x="166" y="489"/>
                  <a:pt x="166" y="489"/>
                </a:cubicBezTo>
                <a:lnTo>
                  <a:pt x="166" y="488"/>
                </a:lnTo>
                <a:close/>
                <a:moveTo>
                  <a:pt x="172" y="477"/>
                </a:moveTo>
                <a:cubicBezTo>
                  <a:pt x="172" y="477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8"/>
                  <a:pt x="172" y="478"/>
                </a:cubicBezTo>
                <a:cubicBezTo>
                  <a:pt x="172" y="478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lose/>
                <a:moveTo>
                  <a:pt x="165" y="457"/>
                </a:moveTo>
                <a:cubicBezTo>
                  <a:pt x="165" y="457"/>
                  <a:pt x="165" y="457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5"/>
                  <a:pt x="165" y="454"/>
                  <a:pt x="165" y="452"/>
                </a:cubicBezTo>
                <a:cubicBezTo>
                  <a:pt x="165" y="451"/>
                  <a:pt x="165" y="451"/>
                  <a:pt x="165" y="450"/>
                </a:cubicBezTo>
                <a:cubicBezTo>
                  <a:pt x="165" y="450"/>
                  <a:pt x="165" y="450"/>
                  <a:pt x="165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1"/>
                  <a:pt x="164" y="451"/>
                  <a:pt x="164" y="452"/>
                </a:cubicBezTo>
                <a:cubicBezTo>
                  <a:pt x="164" y="454"/>
                  <a:pt x="164" y="455"/>
                  <a:pt x="165" y="457"/>
                </a:cubicBezTo>
                <a:cubicBezTo>
                  <a:pt x="164" y="458"/>
                  <a:pt x="164" y="459"/>
                  <a:pt x="165" y="460"/>
                </a:cubicBezTo>
                <a:cubicBezTo>
                  <a:pt x="165" y="461"/>
                  <a:pt x="165" y="462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2"/>
                  <a:pt x="165" y="461"/>
                  <a:pt x="165" y="460"/>
                </a:cubicBezTo>
                <a:cubicBezTo>
                  <a:pt x="165" y="459"/>
                  <a:pt x="165" y="458"/>
                  <a:pt x="165" y="457"/>
                </a:cubicBezTo>
                <a:close/>
                <a:moveTo>
                  <a:pt x="166" y="459"/>
                </a:moveTo>
                <a:cubicBezTo>
                  <a:pt x="166" y="458"/>
                  <a:pt x="166" y="457"/>
                  <a:pt x="166" y="457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7" y="454"/>
                  <a:pt x="166" y="451"/>
                  <a:pt x="166" y="448"/>
                </a:cubicBezTo>
                <a:cubicBezTo>
                  <a:pt x="166" y="447"/>
                  <a:pt x="166" y="445"/>
                  <a:pt x="166" y="444"/>
                </a:cubicBezTo>
                <a:cubicBezTo>
                  <a:pt x="166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6"/>
                  <a:pt x="165" y="447"/>
                  <a:pt x="165" y="448"/>
                </a:cubicBezTo>
                <a:cubicBezTo>
                  <a:pt x="165" y="451"/>
                  <a:pt x="166" y="454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8"/>
                  <a:pt x="165" y="458"/>
                  <a:pt x="165" y="459"/>
                </a:cubicBezTo>
                <a:cubicBezTo>
                  <a:pt x="166" y="461"/>
                  <a:pt x="166" y="463"/>
                  <a:pt x="166" y="465"/>
                </a:cubicBezTo>
                <a:cubicBezTo>
                  <a:pt x="166" y="465"/>
                  <a:pt x="166" y="465"/>
                  <a:pt x="166" y="465"/>
                </a:cubicBezTo>
                <a:cubicBezTo>
                  <a:pt x="166" y="469"/>
                  <a:pt x="166" y="473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7"/>
                  <a:pt x="166" y="477"/>
                  <a:pt x="166" y="477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5"/>
                  <a:pt x="165" y="473"/>
                  <a:pt x="165" y="471"/>
                </a:cubicBezTo>
                <a:cubicBezTo>
                  <a:pt x="165" y="470"/>
                  <a:pt x="165" y="469"/>
                  <a:pt x="165" y="469"/>
                </a:cubicBezTo>
                <a:cubicBezTo>
                  <a:pt x="165" y="469"/>
                  <a:pt x="165" y="468"/>
                  <a:pt x="165" y="468"/>
                </a:cubicBezTo>
                <a:cubicBezTo>
                  <a:pt x="165" y="468"/>
                  <a:pt x="165" y="468"/>
                  <a:pt x="165" y="469"/>
                </a:cubicBezTo>
                <a:cubicBezTo>
                  <a:pt x="165" y="469"/>
                  <a:pt x="165" y="469"/>
                  <a:pt x="165" y="469"/>
                </a:cubicBezTo>
                <a:cubicBezTo>
                  <a:pt x="165" y="469"/>
                  <a:pt x="165" y="470"/>
                  <a:pt x="165" y="471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8"/>
                  <a:pt x="165" y="479"/>
                  <a:pt x="165" y="480"/>
                </a:cubicBezTo>
                <a:cubicBezTo>
                  <a:pt x="165" y="482"/>
                  <a:pt x="166" y="483"/>
                  <a:pt x="165" y="484"/>
                </a:cubicBezTo>
                <a:cubicBezTo>
                  <a:pt x="165" y="484"/>
                  <a:pt x="165" y="484"/>
                  <a:pt x="166" y="484"/>
                </a:cubicBezTo>
                <a:cubicBezTo>
                  <a:pt x="166" y="484"/>
                  <a:pt x="166" y="484"/>
                  <a:pt x="166" y="484"/>
                </a:cubicBezTo>
                <a:cubicBezTo>
                  <a:pt x="166" y="483"/>
                  <a:pt x="166" y="482"/>
                  <a:pt x="166" y="480"/>
                </a:cubicBezTo>
                <a:cubicBezTo>
                  <a:pt x="166" y="479"/>
                  <a:pt x="166" y="478"/>
                  <a:pt x="166" y="477"/>
                </a:cubicBezTo>
                <a:cubicBezTo>
                  <a:pt x="166" y="478"/>
                  <a:pt x="166" y="480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3"/>
                  <a:pt x="166" y="483"/>
                  <a:pt x="167" y="483"/>
                </a:cubicBezTo>
                <a:cubicBezTo>
                  <a:pt x="167" y="483"/>
                  <a:pt x="167" y="484"/>
                  <a:pt x="167" y="483"/>
                </a:cubicBezTo>
                <a:cubicBezTo>
                  <a:pt x="167" y="483"/>
                  <a:pt x="167" y="483"/>
                  <a:pt x="167" y="483"/>
                </a:cubicBezTo>
                <a:cubicBezTo>
                  <a:pt x="167" y="483"/>
                  <a:pt x="167" y="483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8" y="479"/>
                  <a:pt x="169" y="477"/>
                  <a:pt x="169" y="475"/>
                </a:cubicBezTo>
                <a:cubicBezTo>
                  <a:pt x="169" y="474"/>
                  <a:pt x="168" y="474"/>
                  <a:pt x="168" y="473"/>
                </a:cubicBezTo>
                <a:cubicBezTo>
                  <a:pt x="168" y="473"/>
                  <a:pt x="168" y="472"/>
                  <a:pt x="168" y="471"/>
                </a:cubicBezTo>
                <a:cubicBezTo>
                  <a:pt x="168" y="471"/>
                  <a:pt x="167" y="470"/>
                  <a:pt x="167" y="470"/>
                </a:cubicBezTo>
                <a:cubicBezTo>
                  <a:pt x="167" y="468"/>
                  <a:pt x="168" y="465"/>
                  <a:pt x="166" y="465"/>
                </a:cubicBezTo>
                <a:cubicBezTo>
                  <a:pt x="167" y="463"/>
                  <a:pt x="166" y="461"/>
                  <a:pt x="166" y="459"/>
                </a:cubicBezTo>
                <a:close/>
                <a:moveTo>
                  <a:pt x="178" y="450"/>
                </a:moveTo>
                <a:cubicBezTo>
                  <a:pt x="179" y="450"/>
                  <a:pt x="179" y="450"/>
                  <a:pt x="179" y="450"/>
                </a:cubicBezTo>
                <a:cubicBezTo>
                  <a:pt x="179" y="451"/>
                  <a:pt x="179" y="452"/>
                  <a:pt x="179" y="453"/>
                </a:cubicBezTo>
                <a:cubicBezTo>
                  <a:pt x="179" y="453"/>
                  <a:pt x="178" y="454"/>
                  <a:pt x="178" y="454"/>
                </a:cubicBezTo>
                <a:cubicBezTo>
                  <a:pt x="178" y="454"/>
                  <a:pt x="178" y="454"/>
                  <a:pt x="178" y="454"/>
                </a:cubicBezTo>
                <a:cubicBezTo>
                  <a:pt x="180" y="454"/>
                  <a:pt x="179" y="456"/>
                  <a:pt x="180" y="457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80" y="457"/>
                  <a:pt x="179" y="457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80" y="459"/>
                  <a:pt x="181" y="463"/>
                  <a:pt x="180" y="466"/>
                </a:cubicBezTo>
                <a:cubicBezTo>
                  <a:pt x="180" y="466"/>
                  <a:pt x="180" y="466"/>
                  <a:pt x="181" y="467"/>
                </a:cubicBezTo>
                <a:cubicBezTo>
                  <a:pt x="180" y="468"/>
                  <a:pt x="181" y="470"/>
                  <a:pt x="180" y="472"/>
                </a:cubicBezTo>
                <a:cubicBezTo>
                  <a:pt x="178" y="472"/>
                  <a:pt x="179" y="470"/>
                  <a:pt x="179" y="470"/>
                </a:cubicBezTo>
                <a:cubicBezTo>
                  <a:pt x="179" y="469"/>
                  <a:pt x="178" y="469"/>
                  <a:pt x="178" y="469"/>
                </a:cubicBezTo>
                <a:cubicBezTo>
                  <a:pt x="178" y="469"/>
                  <a:pt x="178" y="468"/>
                  <a:pt x="178" y="468"/>
                </a:cubicBezTo>
                <a:cubicBezTo>
                  <a:pt x="178" y="468"/>
                  <a:pt x="178" y="467"/>
                  <a:pt x="178" y="467"/>
                </a:cubicBezTo>
                <a:cubicBezTo>
                  <a:pt x="178" y="465"/>
                  <a:pt x="179" y="464"/>
                  <a:pt x="178" y="463"/>
                </a:cubicBezTo>
                <a:cubicBezTo>
                  <a:pt x="179" y="462"/>
                  <a:pt x="177" y="459"/>
                  <a:pt x="178" y="458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6"/>
                  <a:pt x="177" y="455"/>
                  <a:pt x="178" y="454"/>
                </a:cubicBezTo>
                <a:cubicBezTo>
                  <a:pt x="178" y="453"/>
                  <a:pt x="178" y="453"/>
                  <a:pt x="178" y="453"/>
                </a:cubicBezTo>
                <a:cubicBezTo>
                  <a:pt x="178" y="452"/>
                  <a:pt x="179" y="451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lose/>
                <a:moveTo>
                  <a:pt x="179" y="457"/>
                </a:moveTo>
                <a:cubicBezTo>
                  <a:pt x="179" y="457"/>
                  <a:pt x="179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8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79" y="458"/>
                  <a:pt x="179" y="458"/>
                  <a:pt x="179" y="457"/>
                </a:cubicBezTo>
                <a:cubicBezTo>
                  <a:pt x="179" y="457"/>
                  <a:pt x="179" y="457"/>
                  <a:pt x="179" y="457"/>
                </a:cubicBezTo>
                <a:close/>
                <a:moveTo>
                  <a:pt x="164" y="442"/>
                </a:move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3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3"/>
                  <a:pt x="164" y="442"/>
                  <a:pt x="164" y="442"/>
                </a:cubicBezTo>
                <a:close/>
                <a:moveTo>
                  <a:pt x="164" y="421"/>
                </a:moveTo>
                <a:cubicBezTo>
                  <a:pt x="164" y="422"/>
                  <a:pt x="164" y="423"/>
                  <a:pt x="164" y="424"/>
                </a:cubicBezTo>
                <a:cubicBezTo>
                  <a:pt x="164" y="425"/>
                  <a:pt x="164" y="426"/>
                  <a:pt x="164" y="427"/>
                </a:cubicBezTo>
                <a:cubicBezTo>
                  <a:pt x="164" y="427"/>
                  <a:pt x="164" y="427"/>
                  <a:pt x="165" y="427"/>
                </a:cubicBezTo>
                <a:cubicBezTo>
                  <a:pt x="165" y="427"/>
                  <a:pt x="165" y="427"/>
                  <a:pt x="165" y="427"/>
                </a:cubicBezTo>
                <a:cubicBezTo>
                  <a:pt x="165" y="426"/>
                  <a:pt x="165" y="425"/>
                  <a:pt x="165" y="424"/>
                </a:cubicBezTo>
                <a:cubicBezTo>
                  <a:pt x="165" y="423"/>
                  <a:pt x="164" y="422"/>
                  <a:pt x="164" y="422"/>
                </a:cubicBezTo>
                <a:cubicBezTo>
                  <a:pt x="165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lose/>
                <a:moveTo>
                  <a:pt x="162" y="394"/>
                </a:moveTo>
                <a:cubicBezTo>
                  <a:pt x="162" y="397"/>
                  <a:pt x="162" y="400"/>
                  <a:pt x="163" y="402"/>
                </a:cubicBezTo>
                <a:cubicBezTo>
                  <a:pt x="163" y="406"/>
                  <a:pt x="163" y="410"/>
                  <a:pt x="163" y="413"/>
                </a:cubicBezTo>
                <a:cubicBezTo>
                  <a:pt x="163" y="413"/>
                  <a:pt x="163" y="413"/>
                  <a:pt x="163" y="413"/>
                </a:cubicBezTo>
                <a:cubicBezTo>
                  <a:pt x="163" y="413"/>
                  <a:pt x="164" y="413"/>
                  <a:pt x="164" y="413"/>
                </a:cubicBezTo>
                <a:cubicBezTo>
                  <a:pt x="164" y="410"/>
                  <a:pt x="164" y="406"/>
                  <a:pt x="163" y="402"/>
                </a:cubicBezTo>
                <a:cubicBezTo>
                  <a:pt x="163" y="400"/>
                  <a:pt x="163" y="397"/>
                  <a:pt x="163" y="394"/>
                </a:cubicBezTo>
                <a:cubicBezTo>
                  <a:pt x="163" y="394"/>
                  <a:pt x="163" y="394"/>
                  <a:pt x="163" y="394"/>
                </a:cubicBezTo>
                <a:cubicBezTo>
                  <a:pt x="163" y="394"/>
                  <a:pt x="162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2" y="400"/>
                </a:moveTo>
                <a:cubicBezTo>
                  <a:pt x="162" y="399"/>
                  <a:pt x="161" y="399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2" y="400"/>
                  <a:pt x="162" y="401"/>
                  <a:pt x="162" y="401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1"/>
                  <a:pt x="162" y="401"/>
                  <a:pt x="162" y="401"/>
                </a:cubicBezTo>
                <a:cubicBezTo>
                  <a:pt x="162" y="401"/>
                  <a:pt x="162" y="400"/>
                  <a:pt x="162" y="400"/>
                </a:cubicBezTo>
                <a:close/>
                <a:moveTo>
                  <a:pt x="161" y="387"/>
                </a:move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7"/>
                  <a:pt x="161" y="387"/>
                </a:cubicBezTo>
                <a:close/>
                <a:moveTo>
                  <a:pt x="161" y="380"/>
                </a:moveTo>
                <a:cubicBezTo>
                  <a:pt x="161" y="380"/>
                  <a:pt x="161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1"/>
                  <a:pt x="160" y="381"/>
                </a:cubicBezTo>
                <a:cubicBezTo>
                  <a:pt x="160" y="382"/>
                  <a:pt x="161" y="383"/>
                  <a:pt x="160" y="384"/>
                </a:cubicBezTo>
                <a:cubicBezTo>
                  <a:pt x="160" y="384"/>
                  <a:pt x="161" y="385"/>
                  <a:pt x="161" y="385"/>
                </a:cubicBezTo>
                <a:cubicBezTo>
                  <a:pt x="161" y="385"/>
                  <a:pt x="161" y="384"/>
                  <a:pt x="161" y="384"/>
                </a:cubicBezTo>
                <a:cubicBezTo>
                  <a:pt x="161" y="383"/>
                  <a:pt x="161" y="382"/>
                  <a:pt x="161" y="381"/>
                </a:cubicBezTo>
                <a:cubicBezTo>
                  <a:pt x="161" y="381"/>
                  <a:pt x="161" y="380"/>
                  <a:pt x="161" y="380"/>
                </a:cubicBezTo>
                <a:close/>
                <a:moveTo>
                  <a:pt x="160" y="374"/>
                </a:move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5"/>
                  <a:pt x="160" y="376"/>
                  <a:pt x="160" y="376"/>
                </a:cubicBezTo>
                <a:cubicBezTo>
                  <a:pt x="160" y="377"/>
                  <a:pt x="160" y="377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1" y="377"/>
                  <a:pt x="160" y="377"/>
                  <a:pt x="160" y="376"/>
                </a:cubicBezTo>
                <a:cubicBezTo>
                  <a:pt x="160" y="376"/>
                  <a:pt x="160" y="375"/>
                  <a:pt x="160" y="374"/>
                </a:cubicBezTo>
                <a:close/>
                <a:moveTo>
                  <a:pt x="161" y="363"/>
                </a:moveTo>
                <a:cubicBezTo>
                  <a:pt x="161" y="364"/>
                  <a:pt x="161" y="364"/>
                  <a:pt x="161" y="365"/>
                </a:cubicBezTo>
                <a:cubicBezTo>
                  <a:pt x="161" y="365"/>
                  <a:pt x="161" y="365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2" y="365"/>
                  <a:pt x="161" y="365"/>
                  <a:pt x="161" y="364"/>
                </a:cubicBezTo>
                <a:cubicBezTo>
                  <a:pt x="161" y="364"/>
                  <a:pt x="161" y="364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lose/>
                <a:moveTo>
                  <a:pt x="161" y="352"/>
                </a:moveTo>
                <a:cubicBezTo>
                  <a:pt x="160" y="354"/>
                  <a:pt x="160" y="355"/>
                  <a:pt x="160" y="357"/>
                </a:cubicBezTo>
                <a:cubicBezTo>
                  <a:pt x="160" y="357"/>
                  <a:pt x="160" y="357"/>
                  <a:pt x="161" y="357"/>
                </a:cubicBezTo>
                <a:cubicBezTo>
                  <a:pt x="161" y="357"/>
                  <a:pt x="161" y="357"/>
                  <a:pt x="161" y="357"/>
                </a:cubicBezTo>
                <a:cubicBezTo>
                  <a:pt x="161" y="355"/>
                  <a:pt x="161" y="354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lose/>
                <a:moveTo>
                  <a:pt x="105" y="291"/>
                </a:moveTo>
                <a:cubicBezTo>
                  <a:pt x="105" y="291"/>
                  <a:pt x="105" y="292"/>
                  <a:pt x="105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1"/>
                  <a:pt x="106" y="291"/>
                </a:cubicBezTo>
                <a:cubicBezTo>
                  <a:pt x="106" y="291"/>
                  <a:pt x="106" y="291"/>
                  <a:pt x="106" y="291"/>
                </a:cubicBezTo>
                <a:cubicBezTo>
                  <a:pt x="106" y="291"/>
                  <a:pt x="106" y="290"/>
                  <a:pt x="106" y="290"/>
                </a:cubicBezTo>
                <a:cubicBezTo>
                  <a:pt x="105" y="290"/>
                  <a:pt x="105" y="290"/>
                  <a:pt x="105" y="291"/>
                </a:cubicBezTo>
                <a:cubicBezTo>
                  <a:pt x="105" y="291"/>
                  <a:pt x="105" y="291"/>
                  <a:pt x="105" y="291"/>
                </a:cubicBezTo>
                <a:close/>
                <a:moveTo>
                  <a:pt x="182" y="550"/>
                </a:moveTo>
                <a:cubicBezTo>
                  <a:pt x="182" y="551"/>
                  <a:pt x="182" y="551"/>
                  <a:pt x="182" y="551"/>
                </a:cubicBezTo>
                <a:cubicBezTo>
                  <a:pt x="182" y="552"/>
                  <a:pt x="183" y="553"/>
                  <a:pt x="182" y="553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5"/>
                  <a:pt x="182" y="556"/>
                  <a:pt x="182" y="557"/>
                </a:cubicBezTo>
                <a:cubicBezTo>
                  <a:pt x="182" y="558"/>
                  <a:pt x="182" y="560"/>
                  <a:pt x="183" y="561"/>
                </a:cubicBezTo>
                <a:cubicBezTo>
                  <a:pt x="183" y="561"/>
                  <a:pt x="183" y="561"/>
                  <a:pt x="184" y="561"/>
                </a:cubicBezTo>
                <a:cubicBezTo>
                  <a:pt x="184" y="561"/>
                  <a:pt x="184" y="560"/>
                  <a:pt x="184" y="560"/>
                </a:cubicBezTo>
                <a:cubicBezTo>
                  <a:pt x="183" y="559"/>
                  <a:pt x="183" y="558"/>
                  <a:pt x="183" y="557"/>
                </a:cubicBezTo>
                <a:cubicBezTo>
                  <a:pt x="183" y="556"/>
                  <a:pt x="183" y="555"/>
                  <a:pt x="183" y="554"/>
                </a:cubicBezTo>
                <a:cubicBezTo>
                  <a:pt x="183" y="553"/>
                  <a:pt x="183" y="552"/>
                  <a:pt x="183" y="551"/>
                </a:cubicBezTo>
                <a:cubicBezTo>
                  <a:pt x="183" y="550"/>
                  <a:pt x="182" y="550"/>
                  <a:pt x="182" y="550"/>
                </a:cubicBezTo>
                <a:cubicBezTo>
                  <a:pt x="182" y="550"/>
                  <a:pt x="182" y="550"/>
                  <a:pt x="182" y="550"/>
                </a:cubicBezTo>
                <a:close/>
                <a:moveTo>
                  <a:pt x="171" y="554"/>
                </a:moveTo>
                <a:cubicBezTo>
                  <a:pt x="172" y="553"/>
                  <a:pt x="172" y="552"/>
                  <a:pt x="171" y="550"/>
                </a:cubicBezTo>
                <a:cubicBezTo>
                  <a:pt x="172" y="548"/>
                  <a:pt x="171" y="546"/>
                  <a:pt x="171" y="544"/>
                </a:cubicBezTo>
                <a:cubicBezTo>
                  <a:pt x="171" y="544"/>
                  <a:pt x="171" y="544"/>
                  <a:pt x="171" y="544"/>
                </a:cubicBezTo>
                <a:cubicBezTo>
                  <a:pt x="171" y="543"/>
                  <a:pt x="171" y="542"/>
                  <a:pt x="171" y="541"/>
                </a:cubicBezTo>
                <a:cubicBezTo>
                  <a:pt x="171" y="540"/>
                  <a:pt x="170" y="539"/>
                  <a:pt x="171" y="538"/>
                </a:cubicBezTo>
                <a:cubicBezTo>
                  <a:pt x="171" y="538"/>
                  <a:pt x="171" y="537"/>
                  <a:pt x="170" y="537"/>
                </a:cubicBezTo>
                <a:cubicBezTo>
                  <a:pt x="170" y="537"/>
                  <a:pt x="170" y="537"/>
                  <a:pt x="170" y="537"/>
                </a:cubicBezTo>
                <a:cubicBezTo>
                  <a:pt x="170" y="537"/>
                  <a:pt x="170" y="538"/>
                  <a:pt x="170" y="538"/>
                </a:cubicBezTo>
                <a:cubicBezTo>
                  <a:pt x="169" y="539"/>
                  <a:pt x="170" y="540"/>
                  <a:pt x="170" y="541"/>
                </a:cubicBezTo>
                <a:cubicBezTo>
                  <a:pt x="170" y="542"/>
                  <a:pt x="170" y="543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69" y="546"/>
                  <a:pt x="172" y="549"/>
                  <a:pt x="169" y="550"/>
                </a:cubicBezTo>
                <a:cubicBezTo>
                  <a:pt x="170" y="551"/>
                  <a:pt x="169" y="552"/>
                  <a:pt x="169" y="553"/>
                </a:cubicBezTo>
                <a:cubicBezTo>
                  <a:pt x="170" y="553"/>
                  <a:pt x="170" y="553"/>
                  <a:pt x="171" y="554"/>
                </a:cubicBezTo>
                <a:cubicBezTo>
                  <a:pt x="171" y="556"/>
                  <a:pt x="171" y="558"/>
                  <a:pt x="171" y="560"/>
                </a:cubicBezTo>
                <a:cubicBezTo>
                  <a:pt x="171" y="561"/>
                  <a:pt x="171" y="563"/>
                  <a:pt x="172" y="565"/>
                </a:cubicBezTo>
                <a:cubicBezTo>
                  <a:pt x="172" y="565"/>
                  <a:pt x="172" y="565"/>
                  <a:pt x="172" y="565"/>
                </a:cubicBezTo>
                <a:cubicBezTo>
                  <a:pt x="173" y="565"/>
                  <a:pt x="173" y="565"/>
                  <a:pt x="173" y="565"/>
                </a:cubicBezTo>
                <a:cubicBezTo>
                  <a:pt x="172" y="563"/>
                  <a:pt x="172" y="561"/>
                  <a:pt x="172" y="560"/>
                </a:cubicBezTo>
                <a:cubicBezTo>
                  <a:pt x="172" y="558"/>
                  <a:pt x="172" y="556"/>
                  <a:pt x="171" y="554"/>
                </a:cubicBezTo>
                <a:close/>
                <a:moveTo>
                  <a:pt x="170" y="536"/>
                </a:moveTo>
                <a:cubicBezTo>
                  <a:pt x="170" y="536"/>
                  <a:pt x="171" y="536"/>
                  <a:pt x="171" y="535"/>
                </a:cubicBezTo>
                <a:cubicBezTo>
                  <a:pt x="171" y="534"/>
                  <a:pt x="171" y="533"/>
                  <a:pt x="170" y="532"/>
                </a:cubicBezTo>
                <a:cubicBezTo>
                  <a:pt x="170" y="532"/>
                  <a:pt x="170" y="532"/>
                  <a:pt x="170" y="532"/>
                </a:cubicBezTo>
                <a:cubicBezTo>
                  <a:pt x="171" y="528"/>
                  <a:pt x="170" y="525"/>
                  <a:pt x="170" y="522"/>
                </a:cubicBezTo>
                <a:cubicBezTo>
                  <a:pt x="168" y="521"/>
                  <a:pt x="170" y="519"/>
                  <a:pt x="169" y="519"/>
                </a:cubicBezTo>
                <a:cubicBezTo>
                  <a:pt x="169" y="519"/>
                  <a:pt x="168" y="519"/>
                  <a:pt x="168" y="519"/>
                </a:cubicBezTo>
                <a:cubicBezTo>
                  <a:pt x="168" y="523"/>
                  <a:pt x="168" y="527"/>
                  <a:pt x="168" y="530"/>
                </a:cubicBezTo>
                <a:cubicBezTo>
                  <a:pt x="170" y="530"/>
                  <a:pt x="169" y="531"/>
                  <a:pt x="170" y="532"/>
                </a:cubicBezTo>
                <a:cubicBezTo>
                  <a:pt x="170" y="533"/>
                  <a:pt x="170" y="534"/>
                  <a:pt x="170" y="535"/>
                </a:cubicBezTo>
                <a:cubicBezTo>
                  <a:pt x="170" y="535"/>
                  <a:pt x="170" y="536"/>
                  <a:pt x="170" y="53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905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15672" y="2229275"/>
            <a:ext cx="3541675" cy="117724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主要集中在轻工业部门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，</a:t>
            </a:r>
            <a:endParaRPr lang="en-US" altLang="zh-CN" sz="24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重工业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基础极为薄弱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9" name="图片 174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752604" y="1319674"/>
            <a:ext cx="2214154" cy="2589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>
            <p:custDataLst>
              <p:tags r:id="rId9"/>
            </p:custDataLst>
          </p:nvPr>
        </p:nvSpPr>
        <p:spPr>
          <a:xfrm>
            <a:off x="443813" y="3930807"/>
            <a:ext cx="3070486" cy="9204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年代和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世纪初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我国轻、重工业所占比重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06347" y="1672933"/>
            <a:ext cx="567847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据左图，分析中国民族工业的发展特点。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4521" t="3710" r="4877" b="4097"/>
          <a:stretch>
            <a:fillRect/>
          </a:stretch>
        </p:blipFill>
        <p:spPr>
          <a:xfrm>
            <a:off x="1084521" y="1594884"/>
            <a:ext cx="2256472" cy="2942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9" name="标题 1"/>
          <p:cNvSpPr txBox="1"/>
          <p:nvPr>
            <p:custDataLst>
              <p:tags r:id="rId3"/>
            </p:custDataLst>
          </p:nvPr>
        </p:nvSpPr>
        <p:spPr>
          <a:xfrm>
            <a:off x="0" y="179785"/>
            <a:ext cx="1771650" cy="515540"/>
          </a:xfrm>
          <a:prstGeom prst="rect">
            <a:avLst/>
          </a:prstGeom>
          <a:solidFill>
            <a:srgbClr val="015668"/>
          </a:solidFill>
          <a:ln w="9525">
            <a:noFill/>
          </a:ln>
        </p:spPr>
        <p:txBody>
          <a:bodyPr lIns="68580" tIns="34290" rIns="68580" bIns="3429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  <a:endParaRPr lang="zh-CN" altLang="en-US" sz="27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68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41860" y="0"/>
            <a:ext cx="1131094" cy="1129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Freeform 188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5400000" flipV="1">
            <a:off x="5738814" y="-1784746"/>
            <a:ext cx="34528" cy="5762625"/>
          </a:xfrm>
          <a:custGeom>
            <a:avLst/>
            <a:gdLst/>
            <a:ahLst/>
            <a:cxnLst>
              <a:cxn ang="0">
                <a:pos x="17067" y="4795536"/>
              </a:cxn>
              <a:cxn ang="0">
                <a:pos x="21925" y="3727101"/>
              </a:cxn>
              <a:cxn ang="0">
                <a:pos x="22548" y="3242577"/>
              </a:cxn>
              <a:cxn ang="0">
                <a:pos x="19932" y="1751737"/>
              </a:cxn>
              <a:cxn ang="0">
                <a:pos x="16818" y="5994420"/>
              </a:cxn>
              <a:cxn ang="0">
                <a:pos x="17191" y="5404296"/>
              </a:cxn>
              <a:cxn ang="0">
                <a:pos x="17440" y="4994315"/>
              </a:cxn>
              <a:cxn ang="0">
                <a:pos x="18686" y="4807960"/>
              </a:cxn>
              <a:cxn ang="0">
                <a:pos x="20181" y="6025479"/>
              </a:cxn>
              <a:cxn ang="0">
                <a:pos x="17067" y="5130975"/>
              </a:cxn>
              <a:cxn ang="0">
                <a:pos x="24168" y="4907349"/>
              </a:cxn>
              <a:cxn ang="0">
                <a:pos x="22922" y="3522110"/>
              </a:cxn>
              <a:cxn ang="0">
                <a:pos x="18188" y="7311329"/>
              </a:cxn>
              <a:cxn ang="0">
                <a:pos x="14700" y="6621815"/>
              </a:cxn>
              <a:cxn ang="0">
                <a:pos x="16195" y="4441462"/>
              </a:cxn>
              <a:cxn ang="0">
                <a:pos x="22050" y="3696041"/>
              </a:cxn>
              <a:cxn ang="0">
                <a:pos x="20555" y="2888503"/>
              </a:cxn>
              <a:cxn ang="0">
                <a:pos x="22423" y="4646452"/>
              </a:cxn>
              <a:cxn ang="0">
                <a:pos x="23545" y="5453990"/>
              </a:cxn>
              <a:cxn ang="0">
                <a:pos x="23669" y="6603180"/>
              </a:cxn>
              <a:cxn ang="0">
                <a:pos x="24292" y="6025479"/>
              </a:cxn>
              <a:cxn ang="0">
                <a:pos x="24417" y="5267635"/>
              </a:cxn>
              <a:cxn ang="0">
                <a:pos x="24168" y="7124974"/>
              </a:cxn>
              <a:cxn ang="0">
                <a:pos x="21925" y="4627817"/>
              </a:cxn>
              <a:cxn ang="0">
                <a:pos x="23296" y="5627922"/>
              </a:cxn>
              <a:cxn ang="0">
                <a:pos x="23296" y="5690040"/>
              </a:cxn>
              <a:cxn ang="0">
                <a:pos x="23420" y="5503685"/>
              </a:cxn>
              <a:cxn ang="0">
                <a:pos x="23171" y="5224153"/>
              </a:cxn>
              <a:cxn ang="0">
                <a:pos x="23171" y="5261424"/>
              </a:cxn>
              <a:cxn ang="0">
                <a:pos x="5730" y="223626"/>
              </a:cxn>
              <a:cxn ang="0">
                <a:pos x="8097" y="68330"/>
              </a:cxn>
              <a:cxn ang="0">
                <a:pos x="10963" y="764056"/>
              </a:cxn>
              <a:cxn ang="0">
                <a:pos x="12084" y="1192672"/>
              </a:cxn>
              <a:cxn ang="0">
                <a:pos x="14451" y="3223942"/>
              </a:cxn>
              <a:cxn ang="0">
                <a:pos x="16070" y="5460202"/>
              </a:cxn>
              <a:cxn ang="0">
                <a:pos x="15821" y="6994525"/>
              </a:cxn>
              <a:cxn ang="0">
                <a:pos x="14202" y="7006949"/>
              </a:cxn>
              <a:cxn ang="0">
                <a:pos x="14949" y="6118657"/>
              </a:cxn>
              <a:cxn ang="0">
                <a:pos x="13080" y="7174669"/>
              </a:cxn>
              <a:cxn ang="0">
                <a:pos x="5606" y="7280270"/>
              </a:cxn>
              <a:cxn ang="0">
                <a:pos x="2242" y="6242893"/>
              </a:cxn>
              <a:cxn ang="0">
                <a:pos x="997" y="3602864"/>
              </a:cxn>
              <a:cxn ang="0">
                <a:pos x="747" y="1118130"/>
              </a:cxn>
              <a:cxn ang="0">
                <a:pos x="16070" y="5429143"/>
              </a:cxn>
              <a:cxn ang="0">
                <a:pos x="14575" y="6634239"/>
              </a:cxn>
              <a:cxn ang="0">
                <a:pos x="19932" y="5056433"/>
              </a:cxn>
              <a:cxn ang="0">
                <a:pos x="23918" y="4758265"/>
              </a:cxn>
              <a:cxn ang="0">
                <a:pos x="23918" y="4752053"/>
              </a:cxn>
              <a:cxn ang="0">
                <a:pos x="22548" y="4528427"/>
              </a:cxn>
              <a:cxn ang="0">
                <a:pos x="17939" y="4584334"/>
              </a:cxn>
              <a:cxn ang="0">
                <a:pos x="23420" y="4242683"/>
              </a:cxn>
              <a:cxn ang="0">
                <a:pos x="23420" y="4118446"/>
              </a:cxn>
              <a:cxn ang="0">
                <a:pos x="21178" y="3553169"/>
              </a:cxn>
              <a:cxn ang="0">
                <a:pos x="21676" y="3689830"/>
              </a:cxn>
              <a:cxn ang="0">
                <a:pos x="22174" y="3764372"/>
              </a:cxn>
              <a:cxn ang="0">
                <a:pos x="15696" y="3671194"/>
              </a:cxn>
              <a:cxn ang="0">
                <a:pos x="21178" y="3205306"/>
              </a:cxn>
              <a:cxn ang="0">
                <a:pos x="21427" y="2975469"/>
              </a:cxn>
              <a:cxn ang="0">
                <a:pos x="20679" y="2956833"/>
              </a:cxn>
              <a:cxn ang="0">
                <a:pos x="22299" y="2838808"/>
              </a:cxn>
              <a:cxn ang="0">
                <a:pos x="20057" y="2403980"/>
              </a:cxn>
              <a:cxn ang="0">
                <a:pos x="13205" y="1807644"/>
              </a:cxn>
              <a:cxn ang="0">
                <a:pos x="21178" y="3323331"/>
              </a:cxn>
            </a:cxnLst>
            <a:rect l="l" t="t" r="r" b="b"/>
            <a:pathLst>
              <a:path w="367" h="1237">
                <a:moveTo>
                  <a:pt x="127" y="1235"/>
                </a:moveTo>
                <a:cubicBezTo>
                  <a:pt x="128" y="1234"/>
                  <a:pt x="129" y="1233"/>
                  <a:pt x="130" y="1233"/>
                </a:cubicBezTo>
                <a:cubicBezTo>
                  <a:pt x="131" y="1235"/>
                  <a:pt x="131" y="1236"/>
                  <a:pt x="129" y="1237"/>
                </a:cubicBezTo>
                <a:cubicBezTo>
                  <a:pt x="128" y="1237"/>
                  <a:pt x="127" y="1236"/>
                  <a:pt x="127" y="1235"/>
                </a:cubicBezTo>
                <a:close/>
                <a:moveTo>
                  <a:pt x="114" y="1175"/>
                </a:moveTo>
                <a:cubicBezTo>
                  <a:pt x="114" y="1174"/>
                  <a:pt x="114" y="1173"/>
                  <a:pt x="114" y="1174"/>
                </a:cubicBezTo>
                <a:cubicBezTo>
                  <a:pt x="114" y="1174"/>
                  <a:pt x="114" y="1175"/>
                  <a:pt x="114" y="1175"/>
                </a:cubicBezTo>
                <a:close/>
                <a:moveTo>
                  <a:pt x="171" y="1112"/>
                </a:moveTo>
                <a:cubicBezTo>
                  <a:pt x="173" y="1112"/>
                  <a:pt x="174" y="1110"/>
                  <a:pt x="173" y="1108"/>
                </a:cubicBezTo>
                <a:cubicBezTo>
                  <a:pt x="172" y="1109"/>
                  <a:pt x="171" y="1108"/>
                  <a:pt x="170" y="1109"/>
                </a:cubicBezTo>
                <a:cubicBezTo>
                  <a:pt x="169" y="1110"/>
                  <a:pt x="169" y="1112"/>
                  <a:pt x="171" y="1112"/>
                </a:cubicBezTo>
                <a:close/>
                <a:moveTo>
                  <a:pt x="192" y="1070"/>
                </a:moveTo>
                <a:cubicBezTo>
                  <a:pt x="192" y="1070"/>
                  <a:pt x="191" y="1069"/>
                  <a:pt x="191" y="1070"/>
                </a:cubicBezTo>
                <a:cubicBezTo>
                  <a:pt x="191" y="1070"/>
                  <a:pt x="191" y="1071"/>
                  <a:pt x="192" y="1070"/>
                </a:cubicBezTo>
                <a:close/>
                <a:moveTo>
                  <a:pt x="252" y="996"/>
                </a:moveTo>
                <a:cubicBezTo>
                  <a:pt x="252" y="995"/>
                  <a:pt x="252" y="995"/>
                  <a:pt x="251" y="995"/>
                </a:cubicBezTo>
                <a:cubicBezTo>
                  <a:pt x="251" y="995"/>
                  <a:pt x="251" y="996"/>
                  <a:pt x="252" y="996"/>
                </a:cubicBezTo>
                <a:close/>
                <a:moveTo>
                  <a:pt x="251" y="994"/>
                </a:moveTo>
                <a:cubicBezTo>
                  <a:pt x="252" y="994"/>
                  <a:pt x="252" y="993"/>
                  <a:pt x="251" y="993"/>
                </a:cubicBezTo>
                <a:cubicBezTo>
                  <a:pt x="252" y="994"/>
                  <a:pt x="251" y="994"/>
                  <a:pt x="251" y="994"/>
                </a:cubicBezTo>
                <a:close/>
                <a:moveTo>
                  <a:pt x="253" y="992"/>
                </a:moveTo>
                <a:cubicBezTo>
                  <a:pt x="253" y="992"/>
                  <a:pt x="253" y="991"/>
                  <a:pt x="253" y="991"/>
                </a:cubicBezTo>
                <a:cubicBezTo>
                  <a:pt x="253" y="991"/>
                  <a:pt x="252" y="991"/>
                  <a:pt x="252" y="991"/>
                </a:cubicBezTo>
                <a:cubicBezTo>
                  <a:pt x="252" y="991"/>
                  <a:pt x="252" y="992"/>
                  <a:pt x="253" y="992"/>
                </a:cubicBezTo>
                <a:close/>
                <a:moveTo>
                  <a:pt x="118" y="1056"/>
                </a:moveTo>
                <a:cubicBezTo>
                  <a:pt x="118" y="1056"/>
                  <a:pt x="118" y="1055"/>
                  <a:pt x="118" y="1055"/>
                </a:cubicBezTo>
                <a:cubicBezTo>
                  <a:pt x="117" y="1055"/>
                  <a:pt x="117" y="1056"/>
                  <a:pt x="118" y="1056"/>
                </a:cubicBezTo>
                <a:close/>
                <a:moveTo>
                  <a:pt x="118" y="1051"/>
                </a:moveTo>
                <a:cubicBezTo>
                  <a:pt x="117" y="1051"/>
                  <a:pt x="117" y="1052"/>
                  <a:pt x="118" y="1052"/>
                </a:cubicBezTo>
                <a:cubicBezTo>
                  <a:pt x="117" y="1052"/>
                  <a:pt x="119" y="1051"/>
                  <a:pt x="118" y="1051"/>
                </a:cubicBezTo>
                <a:close/>
                <a:moveTo>
                  <a:pt x="162" y="920"/>
                </a:moveTo>
                <a:cubicBezTo>
                  <a:pt x="162" y="920"/>
                  <a:pt x="162" y="919"/>
                  <a:pt x="162" y="919"/>
                </a:cubicBezTo>
                <a:cubicBezTo>
                  <a:pt x="162" y="920"/>
                  <a:pt x="162" y="920"/>
                  <a:pt x="162" y="920"/>
                </a:cubicBezTo>
                <a:close/>
                <a:moveTo>
                  <a:pt x="186" y="882"/>
                </a:moveTo>
                <a:cubicBezTo>
                  <a:pt x="187" y="881"/>
                  <a:pt x="187" y="881"/>
                  <a:pt x="186" y="880"/>
                </a:cubicBezTo>
                <a:cubicBezTo>
                  <a:pt x="186" y="881"/>
                  <a:pt x="186" y="881"/>
                  <a:pt x="186" y="882"/>
                </a:cubicBezTo>
                <a:close/>
                <a:moveTo>
                  <a:pt x="194" y="805"/>
                </a:moveTo>
                <a:cubicBezTo>
                  <a:pt x="194" y="805"/>
                  <a:pt x="194" y="805"/>
                  <a:pt x="193" y="804"/>
                </a:cubicBezTo>
                <a:cubicBezTo>
                  <a:pt x="193" y="805"/>
                  <a:pt x="193" y="805"/>
                  <a:pt x="193" y="805"/>
                </a:cubicBezTo>
                <a:cubicBezTo>
                  <a:pt x="193" y="805"/>
                  <a:pt x="193" y="805"/>
                  <a:pt x="194" y="805"/>
                </a:cubicBezTo>
                <a:close/>
                <a:moveTo>
                  <a:pt x="194" y="802"/>
                </a:moveTo>
                <a:cubicBezTo>
                  <a:pt x="193" y="802"/>
                  <a:pt x="193" y="801"/>
                  <a:pt x="193" y="801"/>
                </a:cubicBezTo>
                <a:cubicBezTo>
                  <a:pt x="193" y="801"/>
                  <a:pt x="193" y="802"/>
                  <a:pt x="194" y="802"/>
                </a:cubicBezTo>
                <a:close/>
                <a:moveTo>
                  <a:pt x="155" y="769"/>
                </a:moveTo>
                <a:cubicBezTo>
                  <a:pt x="154" y="769"/>
                  <a:pt x="154" y="770"/>
                  <a:pt x="155" y="770"/>
                </a:cubicBezTo>
                <a:cubicBezTo>
                  <a:pt x="154" y="769"/>
                  <a:pt x="155" y="769"/>
                  <a:pt x="155" y="769"/>
                </a:cubicBezTo>
                <a:close/>
                <a:moveTo>
                  <a:pt x="137" y="772"/>
                </a:moveTo>
                <a:cubicBezTo>
                  <a:pt x="138" y="771"/>
                  <a:pt x="137" y="771"/>
                  <a:pt x="137" y="771"/>
                </a:cubicBezTo>
                <a:cubicBezTo>
                  <a:pt x="136" y="771"/>
                  <a:pt x="136" y="771"/>
                  <a:pt x="137" y="772"/>
                </a:cubicBezTo>
                <a:close/>
                <a:moveTo>
                  <a:pt x="137" y="752"/>
                </a:moveTo>
                <a:cubicBezTo>
                  <a:pt x="137" y="751"/>
                  <a:pt x="137" y="751"/>
                  <a:pt x="137" y="751"/>
                </a:cubicBezTo>
                <a:cubicBezTo>
                  <a:pt x="137" y="751"/>
                  <a:pt x="137" y="752"/>
                  <a:pt x="137" y="752"/>
                </a:cubicBezTo>
                <a:close/>
                <a:moveTo>
                  <a:pt x="180" y="707"/>
                </a:moveTo>
                <a:cubicBezTo>
                  <a:pt x="180" y="708"/>
                  <a:pt x="180" y="708"/>
                  <a:pt x="181" y="707"/>
                </a:cubicBezTo>
                <a:cubicBezTo>
                  <a:pt x="180" y="706"/>
                  <a:pt x="180" y="707"/>
                  <a:pt x="180" y="707"/>
                </a:cubicBezTo>
                <a:close/>
                <a:moveTo>
                  <a:pt x="147" y="737"/>
                </a:moveTo>
                <a:cubicBezTo>
                  <a:pt x="147" y="737"/>
                  <a:pt x="147" y="736"/>
                  <a:pt x="147" y="736"/>
                </a:cubicBezTo>
                <a:cubicBezTo>
                  <a:pt x="147" y="736"/>
                  <a:pt x="147" y="736"/>
                  <a:pt x="147" y="736"/>
                </a:cubicBezTo>
                <a:cubicBezTo>
                  <a:pt x="147" y="736"/>
                  <a:pt x="147" y="737"/>
                  <a:pt x="147" y="737"/>
                </a:cubicBezTo>
                <a:close/>
                <a:moveTo>
                  <a:pt x="140" y="740"/>
                </a:moveTo>
                <a:cubicBezTo>
                  <a:pt x="140" y="740"/>
                  <a:pt x="140" y="742"/>
                  <a:pt x="141" y="741"/>
                </a:cubicBezTo>
                <a:cubicBezTo>
                  <a:pt x="140" y="740"/>
                  <a:pt x="141" y="740"/>
                  <a:pt x="140" y="740"/>
                </a:cubicBezTo>
                <a:close/>
                <a:moveTo>
                  <a:pt x="139" y="723"/>
                </a:moveTo>
                <a:cubicBezTo>
                  <a:pt x="139" y="724"/>
                  <a:pt x="139" y="724"/>
                  <a:pt x="139" y="724"/>
                </a:cubicBezTo>
                <a:cubicBezTo>
                  <a:pt x="139" y="724"/>
                  <a:pt x="139" y="725"/>
                  <a:pt x="139" y="725"/>
                </a:cubicBezTo>
                <a:cubicBezTo>
                  <a:pt x="139" y="724"/>
                  <a:pt x="139" y="723"/>
                  <a:pt x="139" y="723"/>
                </a:cubicBezTo>
                <a:close/>
                <a:moveTo>
                  <a:pt x="181" y="680"/>
                </a:move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1" y="678"/>
                  <a:pt x="181" y="678"/>
                </a:cubicBez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0" y="680"/>
                  <a:pt x="181" y="680"/>
                </a:cubicBezTo>
                <a:close/>
                <a:moveTo>
                  <a:pt x="139" y="715"/>
                </a:moveTo>
                <a:cubicBezTo>
                  <a:pt x="138" y="716"/>
                  <a:pt x="138" y="716"/>
                  <a:pt x="138" y="717"/>
                </a:cubicBezTo>
                <a:cubicBezTo>
                  <a:pt x="139" y="716"/>
                  <a:pt x="139" y="716"/>
                  <a:pt x="139" y="715"/>
                </a:cubicBezTo>
                <a:close/>
                <a:moveTo>
                  <a:pt x="138" y="706"/>
                </a:moveTo>
                <a:cubicBezTo>
                  <a:pt x="137" y="706"/>
                  <a:pt x="137" y="708"/>
                  <a:pt x="138" y="707"/>
                </a:cubicBezTo>
                <a:cubicBezTo>
                  <a:pt x="138" y="707"/>
                  <a:pt x="138" y="707"/>
                  <a:pt x="138" y="706"/>
                </a:cubicBezTo>
                <a:close/>
                <a:moveTo>
                  <a:pt x="186" y="639"/>
                </a:moveTo>
                <a:cubicBezTo>
                  <a:pt x="187" y="640"/>
                  <a:pt x="187" y="639"/>
                  <a:pt x="187" y="640"/>
                </a:cubicBezTo>
                <a:cubicBezTo>
                  <a:pt x="187" y="640"/>
                  <a:pt x="188" y="640"/>
                  <a:pt x="188" y="640"/>
                </a:cubicBezTo>
                <a:cubicBezTo>
                  <a:pt x="187" y="639"/>
                  <a:pt x="187" y="638"/>
                  <a:pt x="187" y="638"/>
                </a:cubicBezTo>
                <a:cubicBezTo>
                  <a:pt x="187" y="639"/>
                  <a:pt x="186" y="639"/>
                  <a:pt x="186" y="639"/>
                </a:cubicBezTo>
                <a:close/>
                <a:moveTo>
                  <a:pt x="176" y="643"/>
                </a:moveTo>
                <a:cubicBezTo>
                  <a:pt x="175" y="643"/>
                  <a:pt x="176" y="644"/>
                  <a:pt x="175" y="644"/>
                </a:cubicBezTo>
                <a:cubicBezTo>
                  <a:pt x="176" y="644"/>
                  <a:pt x="176" y="643"/>
                  <a:pt x="176" y="643"/>
                </a:cubicBezTo>
                <a:close/>
                <a:moveTo>
                  <a:pt x="186" y="621"/>
                </a:moveTo>
                <a:cubicBezTo>
                  <a:pt x="186" y="621"/>
                  <a:pt x="186" y="621"/>
                  <a:pt x="186" y="621"/>
                </a:cubicBezTo>
                <a:cubicBezTo>
                  <a:pt x="186" y="621"/>
                  <a:pt x="187" y="620"/>
                  <a:pt x="186" y="620"/>
                </a:cubicBezTo>
                <a:cubicBezTo>
                  <a:pt x="186" y="620"/>
                  <a:pt x="185" y="621"/>
                  <a:pt x="186" y="621"/>
                </a:cubicBezTo>
                <a:cubicBezTo>
                  <a:pt x="186" y="622"/>
                  <a:pt x="186" y="621"/>
                  <a:pt x="186" y="621"/>
                </a:cubicBezTo>
                <a:close/>
                <a:moveTo>
                  <a:pt x="185" y="599"/>
                </a:moveTo>
                <a:cubicBezTo>
                  <a:pt x="185" y="599"/>
                  <a:pt x="184" y="600"/>
                  <a:pt x="185" y="600"/>
                </a:cubicBezTo>
                <a:cubicBezTo>
                  <a:pt x="186" y="600"/>
                  <a:pt x="185" y="599"/>
                  <a:pt x="185" y="598"/>
                </a:cubicBezTo>
                <a:cubicBezTo>
                  <a:pt x="185" y="598"/>
                  <a:pt x="184" y="598"/>
                  <a:pt x="185" y="599"/>
                </a:cubicBezTo>
                <a:close/>
                <a:moveTo>
                  <a:pt x="128" y="650"/>
                </a:moveTo>
                <a:cubicBezTo>
                  <a:pt x="129" y="649"/>
                  <a:pt x="129" y="648"/>
                  <a:pt x="128" y="647"/>
                </a:cubicBezTo>
                <a:cubicBezTo>
                  <a:pt x="127" y="648"/>
                  <a:pt x="128" y="649"/>
                  <a:pt x="128" y="650"/>
                </a:cubicBezTo>
                <a:close/>
                <a:moveTo>
                  <a:pt x="176" y="600"/>
                </a:moveTo>
                <a:cubicBezTo>
                  <a:pt x="177" y="600"/>
                  <a:pt x="177" y="598"/>
                  <a:pt x="176" y="599"/>
                </a:cubicBezTo>
                <a:cubicBezTo>
                  <a:pt x="177" y="599"/>
                  <a:pt x="176" y="599"/>
                  <a:pt x="176" y="600"/>
                </a:cubicBezTo>
                <a:close/>
                <a:moveTo>
                  <a:pt x="128" y="641"/>
                </a:moveTo>
                <a:cubicBezTo>
                  <a:pt x="128" y="642"/>
                  <a:pt x="128" y="642"/>
                  <a:pt x="128" y="642"/>
                </a:cubicBezTo>
                <a:cubicBezTo>
                  <a:pt x="128" y="642"/>
                  <a:pt x="128" y="642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lose/>
                <a:moveTo>
                  <a:pt x="127" y="620"/>
                </a:moveTo>
                <a:cubicBezTo>
                  <a:pt x="127" y="620"/>
                  <a:pt x="127" y="621"/>
                  <a:pt x="127" y="621"/>
                </a:cubicBezTo>
                <a:cubicBezTo>
                  <a:pt x="127" y="620"/>
                  <a:pt x="127" y="620"/>
                  <a:pt x="127" y="620"/>
                </a:cubicBezTo>
                <a:close/>
                <a:moveTo>
                  <a:pt x="183" y="563"/>
                </a:moveTo>
                <a:cubicBezTo>
                  <a:pt x="183" y="563"/>
                  <a:pt x="183" y="563"/>
                  <a:pt x="183" y="563"/>
                </a:cubicBezTo>
                <a:cubicBezTo>
                  <a:pt x="183" y="563"/>
                  <a:pt x="183" y="564"/>
                  <a:pt x="183" y="563"/>
                </a:cubicBezTo>
                <a:close/>
                <a:moveTo>
                  <a:pt x="183" y="549"/>
                </a:moveTo>
                <a:cubicBezTo>
                  <a:pt x="183" y="549"/>
                  <a:pt x="183" y="548"/>
                  <a:pt x="183" y="548"/>
                </a:cubicBezTo>
                <a:cubicBezTo>
                  <a:pt x="183" y="549"/>
                  <a:pt x="182" y="549"/>
                  <a:pt x="182" y="549"/>
                </a:cubicBezTo>
                <a:cubicBezTo>
                  <a:pt x="182" y="549"/>
                  <a:pt x="183" y="549"/>
                  <a:pt x="183" y="549"/>
                </a:cubicBezTo>
                <a:close/>
                <a:moveTo>
                  <a:pt x="181" y="520"/>
                </a:moveTo>
                <a:cubicBezTo>
                  <a:pt x="181" y="521"/>
                  <a:pt x="181" y="522"/>
                  <a:pt x="181" y="522"/>
                </a:cubicBezTo>
                <a:cubicBezTo>
                  <a:pt x="180" y="522"/>
                  <a:pt x="180" y="523"/>
                  <a:pt x="180" y="523"/>
                </a:cubicBezTo>
                <a:cubicBezTo>
                  <a:pt x="181" y="526"/>
                  <a:pt x="179" y="528"/>
                  <a:pt x="182" y="530"/>
                </a:cubicBezTo>
                <a:cubicBezTo>
                  <a:pt x="181" y="531"/>
                  <a:pt x="181" y="533"/>
                  <a:pt x="181" y="534"/>
                </a:cubicBezTo>
                <a:cubicBezTo>
                  <a:pt x="181" y="534"/>
                  <a:pt x="181" y="535"/>
                  <a:pt x="181" y="535"/>
                </a:cubicBezTo>
                <a:cubicBezTo>
                  <a:pt x="181" y="535"/>
                  <a:pt x="181" y="536"/>
                  <a:pt x="181" y="536"/>
                </a:cubicBezTo>
                <a:cubicBezTo>
                  <a:pt x="181" y="537"/>
                  <a:pt x="182" y="537"/>
                  <a:pt x="181" y="537"/>
                </a:cubicBezTo>
                <a:cubicBezTo>
                  <a:pt x="182" y="539"/>
                  <a:pt x="179" y="541"/>
                  <a:pt x="182" y="543"/>
                </a:cubicBezTo>
                <a:cubicBezTo>
                  <a:pt x="182" y="543"/>
                  <a:pt x="182" y="543"/>
                  <a:pt x="182" y="543"/>
                </a:cubicBezTo>
                <a:cubicBezTo>
                  <a:pt x="182" y="544"/>
                  <a:pt x="182" y="544"/>
                  <a:pt x="182" y="544"/>
                </a:cubicBezTo>
                <a:cubicBezTo>
                  <a:pt x="181" y="544"/>
                  <a:pt x="181" y="544"/>
                  <a:pt x="181" y="544"/>
                </a:cubicBezTo>
                <a:cubicBezTo>
                  <a:pt x="182" y="544"/>
                  <a:pt x="181" y="545"/>
                  <a:pt x="182" y="545"/>
                </a:cubicBezTo>
                <a:cubicBezTo>
                  <a:pt x="182" y="545"/>
                  <a:pt x="182" y="545"/>
                  <a:pt x="182" y="545"/>
                </a:cubicBezTo>
                <a:cubicBezTo>
                  <a:pt x="182" y="545"/>
                  <a:pt x="182" y="546"/>
                  <a:pt x="182" y="546"/>
                </a:cubicBezTo>
                <a:cubicBezTo>
                  <a:pt x="182" y="546"/>
                  <a:pt x="181" y="547"/>
                  <a:pt x="182" y="547"/>
                </a:cubicBezTo>
                <a:cubicBezTo>
                  <a:pt x="182" y="547"/>
                  <a:pt x="182" y="548"/>
                  <a:pt x="182" y="548"/>
                </a:cubicBezTo>
                <a:cubicBezTo>
                  <a:pt x="182" y="547"/>
                  <a:pt x="182" y="547"/>
                  <a:pt x="182" y="547"/>
                </a:cubicBezTo>
                <a:cubicBezTo>
                  <a:pt x="182" y="547"/>
                  <a:pt x="182" y="546"/>
                  <a:pt x="182" y="546"/>
                </a:cubicBezTo>
                <a:cubicBezTo>
                  <a:pt x="182" y="546"/>
                  <a:pt x="182" y="546"/>
                  <a:pt x="182" y="546"/>
                </a:cubicBezTo>
                <a:cubicBezTo>
                  <a:pt x="183" y="545"/>
                  <a:pt x="183" y="544"/>
                  <a:pt x="183" y="544"/>
                </a:cubicBezTo>
                <a:cubicBezTo>
                  <a:pt x="183" y="544"/>
                  <a:pt x="183" y="544"/>
                  <a:pt x="183" y="544"/>
                </a:cubicBezTo>
                <a:cubicBezTo>
                  <a:pt x="183" y="543"/>
                  <a:pt x="183" y="543"/>
                  <a:pt x="183" y="542"/>
                </a:cubicBezTo>
                <a:cubicBezTo>
                  <a:pt x="183" y="542"/>
                  <a:pt x="183" y="542"/>
                  <a:pt x="183" y="542"/>
                </a:cubicBezTo>
                <a:cubicBezTo>
                  <a:pt x="183" y="542"/>
                  <a:pt x="183" y="541"/>
                  <a:pt x="183" y="540"/>
                </a:cubicBezTo>
                <a:cubicBezTo>
                  <a:pt x="183" y="539"/>
                  <a:pt x="183" y="539"/>
                  <a:pt x="183" y="538"/>
                </a:cubicBezTo>
                <a:cubicBezTo>
                  <a:pt x="183" y="538"/>
                  <a:pt x="183" y="538"/>
                  <a:pt x="183" y="537"/>
                </a:cubicBezTo>
                <a:cubicBezTo>
                  <a:pt x="183" y="536"/>
                  <a:pt x="182" y="534"/>
                  <a:pt x="183" y="534"/>
                </a:cubicBezTo>
                <a:cubicBezTo>
                  <a:pt x="182" y="534"/>
                  <a:pt x="183" y="534"/>
                  <a:pt x="182" y="533"/>
                </a:cubicBezTo>
                <a:cubicBezTo>
                  <a:pt x="183" y="530"/>
                  <a:pt x="181" y="526"/>
                  <a:pt x="182" y="523"/>
                </a:cubicBezTo>
                <a:cubicBezTo>
                  <a:pt x="182" y="523"/>
                  <a:pt x="182" y="523"/>
                  <a:pt x="182" y="522"/>
                </a:cubicBezTo>
                <a:cubicBezTo>
                  <a:pt x="181" y="522"/>
                  <a:pt x="181" y="522"/>
                  <a:pt x="181" y="522"/>
                </a:cubicBezTo>
                <a:cubicBezTo>
                  <a:pt x="182" y="522"/>
                  <a:pt x="182" y="521"/>
                  <a:pt x="181" y="520"/>
                </a:cubicBezTo>
                <a:cubicBezTo>
                  <a:pt x="181" y="520"/>
                  <a:pt x="181" y="520"/>
                  <a:pt x="181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182" y="519"/>
                  <a:pt x="181" y="518"/>
                  <a:pt x="181" y="517"/>
                </a:cubicBezTo>
                <a:cubicBezTo>
                  <a:pt x="180" y="518"/>
                  <a:pt x="180" y="519"/>
                  <a:pt x="180" y="520"/>
                </a:cubicBezTo>
                <a:cubicBezTo>
                  <a:pt x="181" y="520"/>
                  <a:pt x="181" y="520"/>
                  <a:pt x="181" y="520"/>
                </a:cubicBezTo>
                <a:close/>
                <a:moveTo>
                  <a:pt x="183" y="547"/>
                </a:moveTo>
                <a:cubicBezTo>
                  <a:pt x="183" y="547"/>
                  <a:pt x="183" y="546"/>
                  <a:pt x="183" y="546"/>
                </a:cubicBezTo>
                <a:cubicBezTo>
                  <a:pt x="183" y="546"/>
                  <a:pt x="183" y="546"/>
                  <a:pt x="182" y="547"/>
                </a:cubicBezTo>
                <a:cubicBezTo>
                  <a:pt x="183" y="547"/>
                  <a:pt x="183" y="547"/>
                  <a:pt x="183" y="547"/>
                </a:cubicBezTo>
                <a:close/>
                <a:moveTo>
                  <a:pt x="174" y="537"/>
                </a:moveTo>
                <a:cubicBezTo>
                  <a:pt x="174" y="537"/>
                  <a:pt x="175" y="536"/>
                  <a:pt x="174" y="536"/>
                </a:cubicBezTo>
                <a:cubicBezTo>
                  <a:pt x="173" y="536"/>
                  <a:pt x="174" y="538"/>
                  <a:pt x="174" y="537"/>
                </a:cubicBezTo>
                <a:close/>
                <a:moveTo>
                  <a:pt x="174" y="534"/>
                </a:moveTo>
                <a:cubicBezTo>
                  <a:pt x="174" y="534"/>
                  <a:pt x="174" y="535"/>
                  <a:pt x="174" y="535"/>
                </a:cubicBezTo>
                <a:cubicBezTo>
                  <a:pt x="174" y="535"/>
                  <a:pt x="175" y="534"/>
                  <a:pt x="174" y="534"/>
                </a:cubicBezTo>
                <a:close/>
                <a:moveTo>
                  <a:pt x="179" y="474"/>
                </a:moveTo>
                <a:cubicBezTo>
                  <a:pt x="180" y="474"/>
                  <a:pt x="180" y="473"/>
                  <a:pt x="180" y="472"/>
                </a:cubicBezTo>
                <a:cubicBezTo>
                  <a:pt x="180" y="473"/>
                  <a:pt x="179" y="473"/>
                  <a:pt x="179" y="473"/>
                </a:cubicBezTo>
                <a:cubicBezTo>
                  <a:pt x="180" y="473"/>
                  <a:pt x="179" y="474"/>
                  <a:pt x="179" y="474"/>
                </a:cubicBezTo>
                <a:close/>
                <a:moveTo>
                  <a:pt x="166" y="486"/>
                </a:moveTo>
                <a:cubicBezTo>
                  <a:pt x="166" y="486"/>
                  <a:pt x="166" y="486"/>
                  <a:pt x="166" y="487"/>
                </a:cubicBezTo>
                <a:cubicBezTo>
                  <a:pt x="166" y="486"/>
                  <a:pt x="166" y="485"/>
                  <a:pt x="166" y="486"/>
                </a:cubicBezTo>
                <a:close/>
                <a:moveTo>
                  <a:pt x="172" y="473"/>
                </a:moveTo>
                <a:cubicBezTo>
                  <a:pt x="172" y="473"/>
                  <a:pt x="172" y="473"/>
                  <a:pt x="172" y="473"/>
                </a:cubicBezTo>
                <a:cubicBezTo>
                  <a:pt x="172" y="471"/>
                  <a:pt x="171" y="474"/>
                  <a:pt x="172" y="473"/>
                </a:cubicBezTo>
                <a:close/>
                <a:moveTo>
                  <a:pt x="366" y="291"/>
                </a:moveTo>
                <a:cubicBezTo>
                  <a:pt x="366" y="291"/>
                  <a:pt x="366" y="291"/>
                  <a:pt x="365" y="292"/>
                </a:cubicBezTo>
                <a:cubicBezTo>
                  <a:pt x="366" y="293"/>
                  <a:pt x="367" y="292"/>
                  <a:pt x="366" y="291"/>
                </a:cubicBezTo>
                <a:close/>
                <a:moveTo>
                  <a:pt x="168" y="401"/>
                </a:moveTo>
                <a:cubicBezTo>
                  <a:pt x="169" y="401"/>
                  <a:pt x="168" y="400"/>
                  <a:pt x="168" y="400"/>
                </a:cubicBezTo>
                <a:cubicBezTo>
                  <a:pt x="168" y="400"/>
                  <a:pt x="168" y="401"/>
                  <a:pt x="168" y="401"/>
                </a:cubicBezTo>
                <a:close/>
                <a:moveTo>
                  <a:pt x="161" y="359"/>
                </a:moveTo>
                <a:cubicBezTo>
                  <a:pt x="161" y="359"/>
                  <a:pt x="161" y="359"/>
                  <a:pt x="161" y="358"/>
                </a:cubicBezTo>
                <a:cubicBezTo>
                  <a:pt x="161" y="358"/>
                  <a:pt x="161" y="360"/>
                  <a:pt x="161" y="359"/>
                </a:cubicBezTo>
                <a:close/>
                <a:moveTo>
                  <a:pt x="161" y="342"/>
                </a:moveTo>
                <a:cubicBezTo>
                  <a:pt x="161" y="342"/>
                  <a:pt x="161" y="341"/>
                  <a:pt x="161" y="341"/>
                </a:cubicBezTo>
                <a:cubicBezTo>
                  <a:pt x="161" y="341"/>
                  <a:pt x="161" y="341"/>
                  <a:pt x="161" y="341"/>
                </a:cubicBezTo>
                <a:cubicBezTo>
                  <a:pt x="160" y="341"/>
                  <a:pt x="160" y="341"/>
                  <a:pt x="160" y="341"/>
                </a:cubicBezTo>
                <a:cubicBezTo>
                  <a:pt x="160" y="341"/>
                  <a:pt x="160" y="341"/>
                  <a:pt x="161" y="342"/>
                </a:cubicBezTo>
                <a:close/>
                <a:moveTo>
                  <a:pt x="161" y="322"/>
                </a:moveTo>
                <a:cubicBezTo>
                  <a:pt x="160" y="321"/>
                  <a:pt x="161" y="320"/>
                  <a:pt x="160" y="320"/>
                </a:cubicBezTo>
                <a:cubicBezTo>
                  <a:pt x="160" y="321"/>
                  <a:pt x="160" y="322"/>
                  <a:pt x="161" y="322"/>
                </a:cubicBezTo>
                <a:close/>
                <a:moveTo>
                  <a:pt x="160" y="310"/>
                </a:moveTo>
                <a:cubicBezTo>
                  <a:pt x="161" y="310"/>
                  <a:pt x="161" y="309"/>
                  <a:pt x="160" y="309"/>
                </a:cubicBezTo>
                <a:cubicBezTo>
                  <a:pt x="159" y="309"/>
                  <a:pt x="160" y="310"/>
                  <a:pt x="160" y="310"/>
                </a:cubicBezTo>
                <a:close/>
                <a:moveTo>
                  <a:pt x="160" y="282"/>
                </a:moveTo>
                <a:cubicBezTo>
                  <a:pt x="160" y="281"/>
                  <a:pt x="160" y="281"/>
                  <a:pt x="159" y="281"/>
                </a:cubicBezTo>
                <a:cubicBezTo>
                  <a:pt x="159" y="281"/>
                  <a:pt x="159" y="282"/>
                  <a:pt x="160" y="282"/>
                </a:cubicBezTo>
                <a:close/>
                <a:moveTo>
                  <a:pt x="106" y="296"/>
                </a:moveTo>
                <a:cubicBezTo>
                  <a:pt x="106" y="296"/>
                  <a:pt x="106" y="296"/>
                  <a:pt x="106" y="295"/>
                </a:cubicBezTo>
                <a:cubicBezTo>
                  <a:pt x="105" y="296"/>
                  <a:pt x="105" y="297"/>
                  <a:pt x="106" y="296"/>
                </a:cubicBezTo>
                <a:close/>
                <a:moveTo>
                  <a:pt x="106" y="232"/>
                </a:moveTo>
                <a:cubicBezTo>
                  <a:pt x="106" y="231"/>
                  <a:pt x="106" y="231"/>
                  <a:pt x="106" y="230"/>
                </a:cubicBezTo>
                <a:cubicBezTo>
                  <a:pt x="105" y="231"/>
                  <a:pt x="105" y="232"/>
                  <a:pt x="106" y="232"/>
                </a:cubicBezTo>
                <a:close/>
                <a:moveTo>
                  <a:pt x="163" y="134"/>
                </a:moveTo>
                <a:cubicBezTo>
                  <a:pt x="163" y="134"/>
                  <a:pt x="163" y="133"/>
                  <a:pt x="163" y="133"/>
                </a:cubicBezTo>
                <a:cubicBezTo>
                  <a:pt x="162" y="133"/>
                  <a:pt x="162" y="134"/>
                  <a:pt x="163" y="134"/>
                </a:cubicBezTo>
                <a:close/>
                <a:moveTo>
                  <a:pt x="163" y="116"/>
                </a:moveTo>
                <a:cubicBezTo>
                  <a:pt x="164" y="116"/>
                  <a:pt x="164" y="115"/>
                  <a:pt x="163" y="115"/>
                </a:cubicBezTo>
                <a:cubicBezTo>
                  <a:pt x="163" y="115"/>
                  <a:pt x="163" y="116"/>
                  <a:pt x="163" y="116"/>
                </a:cubicBezTo>
                <a:close/>
                <a:moveTo>
                  <a:pt x="147" y="1150"/>
                </a:moveTo>
                <a:cubicBezTo>
                  <a:pt x="147" y="1151"/>
                  <a:pt x="147" y="1152"/>
                  <a:pt x="147" y="1153"/>
                </a:cubicBezTo>
                <a:cubicBezTo>
                  <a:pt x="146" y="1152"/>
                  <a:pt x="146" y="1152"/>
                  <a:pt x="145" y="1152"/>
                </a:cubicBezTo>
                <a:cubicBezTo>
                  <a:pt x="141" y="1154"/>
                  <a:pt x="137" y="1151"/>
                  <a:pt x="133" y="1150"/>
                </a:cubicBezTo>
                <a:cubicBezTo>
                  <a:pt x="132" y="1151"/>
                  <a:pt x="133" y="1152"/>
                  <a:pt x="134" y="1152"/>
                </a:cubicBezTo>
                <a:cubicBezTo>
                  <a:pt x="132" y="1155"/>
                  <a:pt x="134" y="1160"/>
                  <a:pt x="129" y="1160"/>
                </a:cubicBezTo>
                <a:cubicBezTo>
                  <a:pt x="129" y="1158"/>
                  <a:pt x="129" y="1157"/>
                  <a:pt x="128" y="1155"/>
                </a:cubicBezTo>
                <a:cubicBezTo>
                  <a:pt x="128" y="1155"/>
                  <a:pt x="129" y="1154"/>
                  <a:pt x="129" y="1154"/>
                </a:cubicBezTo>
                <a:cubicBezTo>
                  <a:pt x="128" y="1153"/>
                  <a:pt x="128" y="1152"/>
                  <a:pt x="128" y="1151"/>
                </a:cubicBezTo>
                <a:cubicBezTo>
                  <a:pt x="128" y="1149"/>
                  <a:pt x="128" y="1148"/>
                  <a:pt x="128" y="1146"/>
                </a:cubicBezTo>
                <a:cubicBezTo>
                  <a:pt x="128" y="1145"/>
                  <a:pt x="128" y="1144"/>
                  <a:pt x="128" y="1142"/>
                </a:cubicBezTo>
                <a:cubicBezTo>
                  <a:pt x="128" y="1141"/>
                  <a:pt x="129" y="1139"/>
                  <a:pt x="129" y="1137"/>
                </a:cubicBezTo>
                <a:cubicBezTo>
                  <a:pt x="129" y="1136"/>
                  <a:pt x="128" y="1134"/>
                  <a:pt x="128" y="1133"/>
                </a:cubicBezTo>
                <a:cubicBezTo>
                  <a:pt x="128" y="1131"/>
                  <a:pt x="129" y="1129"/>
                  <a:pt x="129" y="1127"/>
                </a:cubicBezTo>
                <a:cubicBezTo>
                  <a:pt x="129" y="1121"/>
                  <a:pt x="130" y="1115"/>
                  <a:pt x="130" y="1110"/>
                </a:cubicBezTo>
                <a:cubicBezTo>
                  <a:pt x="130" y="1109"/>
                  <a:pt x="130" y="1109"/>
                  <a:pt x="130" y="1108"/>
                </a:cubicBezTo>
                <a:cubicBezTo>
                  <a:pt x="131" y="1105"/>
                  <a:pt x="129" y="1103"/>
                  <a:pt x="131" y="1100"/>
                </a:cubicBezTo>
                <a:cubicBezTo>
                  <a:pt x="130" y="1097"/>
                  <a:pt x="131" y="1093"/>
                  <a:pt x="131" y="1090"/>
                </a:cubicBezTo>
                <a:cubicBezTo>
                  <a:pt x="131" y="1088"/>
                  <a:pt x="131" y="1086"/>
                  <a:pt x="131" y="1084"/>
                </a:cubicBezTo>
                <a:cubicBezTo>
                  <a:pt x="132" y="1079"/>
                  <a:pt x="132" y="1075"/>
                  <a:pt x="132" y="1071"/>
                </a:cubicBezTo>
                <a:cubicBezTo>
                  <a:pt x="133" y="1070"/>
                  <a:pt x="132" y="1069"/>
                  <a:pt x="132" y="1068"/>
                </a:cubicBezTo>
                <a:cubicBezTo>
                  <a:pt x="132" y="1065"/>
                  <a:pt x="133" y="1063"/>
                  <a:pt x="133" y="1061"/>
                </a:cubicBezTo>
                <a:cubicBezTo>
                  <a:pt x="133" y="1060"/>
                  <a:pt x="132" y="1060"/>
                  <a:pt x="132" y="1059"/>
                </a:cubicBezTo>
                <a:cubicBezTo>
                  <a:pt x="132" y="1058"/>
                  <a:pt x="133" y="1056"/>
                  <a:pt x="133" y="1055"/>
                </a:cubicBezTo>
                <a:cubicBezTo>
                  <a:pt x="133" y="1051"/>
                  <a:pt x="132" y="1047"/>
                  <a:pt x="133" y="1043"/>
                </a:cubicBezTo>
                <a:cubicBezTo>
                  <a:pt x="133" y="1041"/>
                  <a:pt x="132" y="1040"/>
                  <a:pt x="133" y="1038"/>
                </a:cubicBezTo>
                <a:cubicBezTo>
                  <a:pt x="132" y="1036"/>
                  <a:pt x="133" y="1033"/>
                  <a:pt x="133" y="1031"/>
                </a:cubicBezTo>
                <a:cubicBezTo>
                  <a:pt x="133" y="1031"/>
                  <a:pt x="133" y="1031"/>
                  <a:pt x="133" y="1030"/>
                </a:cubicBezTo>
                <a:cubicBezTo>
                  <a:pt x="133" y="1027"/>
                  <a:pt x="134" y="1025"/>
                  <a:pt x="133" y="1022"/>
                </a:cubicBezTo>
                <a:cubicBezTo>
                  <a:pt x="133" y="1022"/>
                  <a:pt x="134" y="1021"/>
                  <a:pt x="134" y="1021"/>
                </a:cubicBezTo>
                <a:cubicBezTo>
                  <a:pt x="134" y="1020"/>
                  <a:pt x="134" y="1018"/>
                  <a:pt x="134" y="1018"/>
                </a:cubicBezTo>
                <a:cubicBezTo>
                  <a:pt x="134" y="1016"/>
                  <a:pt x="133" y="1012"/>
                  <a:pt x="134" y="1009"/>
                </a:cubicBezTo>
                <a:cubicBezTo>
                  <a:pt x="134" y="1006"/>
                  <a:pt x="134" y="1003"/>
                  <a:pt x="135" y="1000"/>
                </a:cubicBezTo>
                <a:cubicBezTo>
                  <a:pt x="134" y="999"/>
                  <a:pt x="135" y="999"/>
                  <a:pt x="134" y="998"/>
                </a:cubicBezTo>
                <a:cubicBezTo>
                  <a:pt x="135" y="991"/>
                  <a:pt x="134" y="984"/>
                  <a:pt x="135" y="977"/>
                </a:cubicBezTo>
                <a:cubicBezTo>
                  <a:pt x="133" y="973"/>
                  <a:pt x="135" y="970"/>
                  <a:pt x="134" y="967"/>
                </a:cubicBezTo>
                <a:cubicBezTo>
                  <a:pt x="134" y="966"/>
                  <a:pt x="134" y="966"/>
                  <a:pt x="135" y="965"/>
                </a:cubicBezTo>
                <a:cubicBezTo>
                  <a:pt x="134" y="955"/>
                  <a:pt x="135" y="945"/>
                  <a:pt x="135" y="935"/>
                </a:cubicBezTo>
                <a:cubicBezTo>
                  <a:pt x="135" y="928"/>
                  <a:pt x="135" y="921"/>
                  <a:pt x="135" y="913"/>
                </a:cubicBezTo>
                <a:cubicBezTo>
                  <a:pt x="135" y="908"/>
                  <a:pt x="135" y="904"/>
                  <a:pt x="136" y="899"/>
                </a:cubicBezTo>
                <a:cubicBezTo>
                  <a:pt x="135" y="897"/>
                  <a:pt x="135" y="894"/>
                  <a:pt x="135" y="891"/>
                </a:cubicBezTo>
                <a:cubicBezTo>
                  <a:pt x="135" y="888"/>
                  <a:pt x="135" y="885"/>
                  <a:pt x="135" y="883"/>
                </a:cubicBezTo>
                <a:cubicBezTo>
                  <a:pt x="135" y="883"/>
                  <a:pt x="135" y="883"/>
                  <a:pt x="135" y="883"/>
                </a:cubicBezTo>
                <a:cubicBezTo>
                  <a:pt x="136" y="873"/>
                  <a:pt x="135" y="864"/>
                  <a:pt x="135" y="854"/>
                </a:cubicBezTo>
                <a:cubicBezTo>
                  <a:pt x="135" y="846"/>
                  <a:pt x="135" y="838"/>
                  <a:pt x="135" y="830"/>
                </a:cubicBezTo>
                <a:cubicBezTo>
                  <a:pt x="135" y="830"/>
                  <a:pt x="135" y="829"/>
                  <a:pt x="135" y="829"/>
                </a:cubicBezTo>
                <a:cubicBezTo>
                  <a:pt x="134" y="828"/>
                  <a:pt x="134" y="827"/>
                  <a:pt x="134" y="826"/>
                </a:cubicBezTo>
                <a:cubicBezTo>
                  <a:pt x="134" y="825"/>
                  <a:pt x="135" y="825"/>
                  <a:pt x="135" y="825"/>
                </a:cubicBezTo>
                <a:cubicBezTo>
                  <a:pt x="135" y="824"/>
                  <a:pt x="134" y="824"/>
                  <a:pt x="134" y="824"/>
                </a:cubicBezTo>
                <a:cubicBezTo>
                  <a:pt x="134" y="821"/>
                  <a:pt x="134" y="817"/>
                  <a:pt x="134" y="814"/>
                </a:cubicBezTo>
                <a:cubicBezTo>
                  <a:pt x="134" y="814"/>
                  <a:pt x="134" y="814"/>
                  <a:pt x="134" y="814"/>
                </a:cubicBezTo>
                <a:cubicBezTo>
                  <a:pt x="134" y="805"/>
                  <a:pt x="133" y="796"/>
                  <a:pt x="133" y="787"/>
                </a:cubicBezTo>
                <a:cubicBezTo>
                  <a:pt x="132" y="770"/>
                  <a:pt x="132" y="753"/>
                  <a:pt x="130" y="735"/>
                </a:cubicBezTo>
                <a:cubicBezTo>
                  <a:pt x="130" y="735"/>
                  <a:pt x="130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2" y="753"/>
                  <a:pt x="133" y="770"/>
                  <a:pt x="134" y="787"/>
                </a:cubicBezTo>
                <a:cubicBezTo>
                  <a:pt x="134" y="796"/>
                  <a:pt x="135" y="805"/>
                  <a:pt x="135" y="814"/>
                </a:cubicBezTo>
                <a:cubicBezTo>
                  <a:pt x="135" y="814"/>
                  <a:pt x="136" y="816"/>
                  <a:pt x="136" y="817"/>
                </a:cubicBezTo>
                <a:cubicBezTo>
                  <a:pt x="136" y="818"/>
                  <a:pt x="136" y="820"/>
                  <a:pt x="136" y="821"/>
                </a:cubicBezTo>
                <a:cubicBezTo>
                  <a:pt x="136" y="823"/>
                  <a:pt x="135" y="825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7"/>
                  <a:pt x="136" y="828"/>
                  <a:pt x="136" y="830"/>
                </a:cubicBezTo>
                <a:cubicBezTo>
                  <a:pt x="136" y="830"/>
                  <a:pt x="136" y="830"/>
                  <a:pt x="136" y="830"/>
                </a:cubicBezTo>
                <a:cubicBezTo>
                  <a:pt x="136" y="838"/>
                  <a:pt x="136" y="846"/>
                  <a:pt x="136" y="854"/>
                </a:cubicBezTo>
                <a:cubicBezTo>
                  <a:pt x="136" y="864"/>
                  <a:pt x="137" y="873"/>
                  <a:pt x="136" y="883"/>
                </a:cubicBezTo>
                <a:cubicBezTo>
                  <a:pt x="136" y="883"/>
                  <a:pt x="136" y="883"/>
                  <a:pt x="136" y="883"/>
                </a:cubicBezTo>
                <a:cubicBezTo>
                  <a:pt x="137" y="884"/>
                  <a:pt x="137" y="886"/>
                  <a:pt x="137" y="887"/>
                </a:cubicBezTo>
                <a:cubicBezTo>
                  <a:pt x="137" y="890"/>
                  <a:pt x="137" y="894"/>
                  <a:pt x="137" y="896"/>
                </a:cubicBezTo>
                <a:cubicBezTo>
                  <a:pt x="137" y="897"/>
                  <a:pt x="138" y="898"/>
                  <a:pt x="138" y="897"/>
                </a:cubicBezTo>
                <a:cubicBezTo>
                  <a:pt x="138" y="895"/>
                  <a:pt x="137" y="893"/>
                  <a:pt x="138" y="891"/>
                </a:cubicBezTo>
                <a:cubicBezTo>
                  <a:pt x="138" y="891"/>
                  <a:pt x="138" y="891"/>
                  <a:pt x="138" y="891"/>
                </a:cubicBezTo>
                <a:cubicBezTo>
                  <a:pt x="138" y="889"/>
                  <a:pt x="137" y="887"/>
                  <a:pt x="139" y="886"/>
                </a:cubicBezTo>
                <a:cubicBezTo>
                  <a:pt x="139" y="885"/>
                  <a:pt x="138" y="885"/>
                  <a:pt x="138" y="884"/>
                </a:cubicBezTo>
                <a:cubicBezTo>
                  <a:pt x="140" y="882"/>
                  <a:pt x="138" y="879"/>
                  <a:pt x="139" y="876"/>
                </a:cubicBezTo>
                <a:cubicBezTo>
                  <a:pt x="138" y="875"/>
                  <a:pt x="139" y="873"/>
                  <a:pt x="138" y="872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9" y="873"/>
                  <a:pt x="138" y="874"/>
                </a:cubicBezTo>
                <a:cubicBezTo>
                  <a:pt x="138" y="874"/>
                  <a:pt x="138" y="874"/>
                  <a:pt x="138" y="874"/>
                </a:cubicBezTo>
                <a:cubicBezTo>
                  <a:pt x="138" y="874"/>
                  <a:pt x="138" y="874"/>
                  <a:pt x="138" y="873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8" y="872"/>
                  <a:pt x="138" y="872"/>
                </a:cubicBezTo>
                <a:cubicBezTo>
                  <a:pt x="138" y="872"/>
                  <a:pt x="138" y="872"/>
                  <a:pt x="138" y="872"/>
                </a:cubicBezTo>
                <a:cubicBezTo>
                  <a:pt x="137" y="872"/>
                  <a:pt x="139" y="872"/>
                  <a:pt x="139" y="871"/>
                </a:cubicBezTo>
                <a:cubicBezTo>
                  <a:pt x="138" y="871"/>
                  <a:pt x="138" y="870"/>
                  <a:pt x="138" y="870"/>
                </a:cubicBezTo>
                <a:cubicBezTo>
                  <a:pt x="139" y="870"/>
                  <a:pt x="138" y="869"/>
                  <a:pt x="139" y="868"/>
                </a:cubicBezTo>
                <a:cubicBezTo>
                  <a:pt x="139" y="868"/>
                  <a:pt x="139" y="867"/>
                  <a:pt x="138" y="867"/>
                </a:cubicBezTo>
                <a:cubicBezTo>
                  <a:pt x="140" y="865"/>
                  <a:pt x="138" y="862"/>
                  <a:pt x="139" y="860"/>
                </a:cubicBezTo>
                <a:cubicBezTo>
                  <a:pt x="139" y="860"/>
                  <a:pt x="139" y="860"/>
                  <a:pt x="138" y="859"/>
                </a:cubicBezTo>
                <a:cubicBezTo>
                  <a:pt x="139" y="859"/>
                  <a:pt x="139" y="858"/>
                  <a:pt x="139" y="857"/>
                </a:cubicBezTo>
                <a:cubicBezTo>
                  <a:pt x="139" y="856"/>
                  <a:pt x="138" y="855"/>
                  <a:pt x="138" y="854"/>
                </a:cubicBezTo>
                <a:cubicBezTo>
                  <a:pt x="138" y="853"/>
                  <a:pt x="139" y="852"/>
                  <a:pt x="138" y="851"/>
                </a:cubicBezTo>
                <a:cubicBezTo>
                  <a:pt x="139" y="851"/>
                  <a:pt x="139" y="851"/>
                  <a:pt x="139" y="851"/>
                </a:cubicBezTo>
                <a:cubicBezTo>
                  <a:pt x="138" y="851"/>
                  <a:pt x="138" y="851"/>
                  <a:pt x="138" y="851"/>
                </a:cubicBezTo>
                <a:cubicBezTo>
                  <a:pt x="139" y="850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9"/>
                  <a:pt x="138" y="848"/>
                  <a:pt x="137" y="848"/>
                </a:cubicBezTo>
                <a:cubicBezTo>
                  <a:pt x="137" y="848"/>
                  <a:pt x="137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9" y="848"/>
                  <a:pt x="139" y="848"/>
                </a:cubicBezTo>
                <a:cubicBezTo>
                  <a:pt x="139" y="847"/>
                  <a:pt x="138" y="846"/>
                  <a:pt x="138" y="846"/>
                </a:cubicBezTo>
                <a:cubicBezTo>
                  <a:pt x="139" y="845"/>
                  <a:pt x="138" y="845"/>
                  <a:pt x="139" y="844"/>
                </a:cubicBezTo>
                <a:cubicBezTo>
                  <a:pt x="138" y="844"/>
                  <a:pt x="139" y="844"/>
                  <a:pt x="138" y="843"/>
                </a:cubicBezTo>
                <a:cubicBezTo>
                  <a:pt x="139" y="842"/>
                  <a:pt x="139" y="841"/>
                  <a:pt x="138" y="840"/>
                </a:cubicBezTo>
                <a:cubicBezTo>
                  <a:pt x="139" y="837"/>
                  <a:pt x="138" y="835"/>
                  <a:pt x="139" y="833"/>
                </a:cubicBezTo>
                <a:cubicBezTo>
                  <a:pt x="138" y="832"/>
                  <a:pt x="137" y="830"/>
                  <a:pt x="137" y="830"/>
                </a:cubicBezTo>
                <a:cubicBezTo>
                  <a:pt x="137" y="829"/>
                  <a:pt x="138" y="829"/>
                  <a:pt x="137" y="829"/>
                </a:cubicBezTo>
                <a:cubicBezTo>
                  <a:pt x="137" y="829"/>
                  <a:pt x="137" y="829"/>
                  <a:pt x="137" y="829"/>
                </a:cubicBezTo>
                <a:cubicBezTo>
                  <a:pt x="136" y="828"/>
                  <a:pt x="137" y="828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6" y="827"/>
                  <a:pt x="136" y="827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7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7" y="825"/>
                  <a:pt x="137" y="825"/>
                </a:cubicBezTo>
                <a:cubicBezTo>
                  <a:pt x="137" y="825"/>
                  <a:pt x="137" y="824"/>
                  <a:pt x="137" y="824"/>
                </a:cubicBezTo>
                <a:cubicBezTo>
                  <a:pt x="137" y="823"/>
                  <a:pt x="139" y="822"/>
                  <a:pt x="138" y="821"/>
                </a:cubicBezTo>
                <a:cubicBezTo>
                  <a:pt x="139" y="816"/>
                  <a:pt x="137" y="811"/>
                  <a:pt x="138" y="806"/>
                </a:cubicBezTo>
                <a:cubicBezTo>
                  <a:pt x="138" y="804"/>
                  <a:pt x="137" y="803"/>
                  <a:pt x="138" y="801"/>
                </a:cubicBezTo>
                <a:cubicBezTo>
                  <a:pt x="137" y="798"/>
                  <a:pt x="138" y="796"/>
                  <a:pt x="137" y="794"/>
                </a:cubicBezTo>
                <a:cubicBezTo>
                  <a:pt x="138" y="793"/>
                  <a:pt x="138" y="793"/>
                  <a:pt x="139" y="793"/>
                </a:cubicBezTo>
                <a:cubicBezTo>
                  <a:pt x="138" y="792"/>
                  <a:pt x="139" y="790"/>
                  <a:pt x="137" y="790"/>
                </a:cubicBezTo>
                <a:cubicBezTo>
                  <a:pt x="138" y="789"/>
                  <a:pt x="139" y="789"/>
                  <a:pt x="139" y="789"/>
                </a:cubicBezTo>
                <a:cubicBezTo>
                  <a:pt x="138" y="783"/>
                  <a:pt x="138" y="779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9" y="775"/>
                  <a:pt x="139" y="775"/>
                  <a:pt x="139" y="775"/>
                </a:cubicBezTo>
                <a:cubicBezTo>
                  <a:pt x="139" y="779"/>
                  <a:pt x="139" y="783"/>
                  <a:pt x="140" y="789"/>
                </a:cubicBezTo>
                <a:cubicBezTo>
                  <a:pt x="140" y="789"/>
                  <a:pt x="140" y="789"/>
                  <a:pt x="140" y="789"/>
                </a:cubicBezTo>
                <a:cubicBezTo>
                  <a:pt x="141" y="793"/>
                  <a:pt x="140" y="798"/>
                  <a:pt x="141" y="803"/>
                </a:cubicBezTo>
                <a:cubicBezTo>
                  <a:pt x="141" y="803"/>
                  <a:pt x="141" y="804"/>
                  <a:pt x="140" y="804"/>
                </a:cubicBezTo>
                <a:cubicBezTo>
                  <a:pt x="142" y="806"/>
                  <a:pt x="140" y="808"/>
                  <a:pt x="141" y="810"/>
                </a:cubicBezTo>
                <a:cubicBezTo>
                  <a:pt x="141" y="808"/>
                  <a:pt x="143" y="807"/>
                  <a:pt x="141" y="806"/>
                </a:cubicBezTo>
                <a:cubicBezTo>
                  <a:pt x="143" y="805"/>
                  <a:pt x="142" y="803"/>
                  <a:pt x="142" y="801"/>
                </a:cubicBezTo>
                <a:cubicBezTo>
                  <a:pt x="142" y="799"/>
                  <a:pt x="142" y="797"/>
                  <a:pt x="142" y="794"/>
                </a:cubicBezTo>
                <a:cubicBezTo>
                  <a:pt x="142" y="793"/>
                  <a:pt x="141" y="791"/>
                  <a:pt x="141" y="790"/>
                </a:cubicBezTo>
                <a:cubicBezTo>
                  <a:pt x="141" y="789"/>
                  <a:pt x="142" y="786"/>
                  <a:pt x="142" y="784"/>
                </a:cubicBezTo>
                <a:cubicBezTo>
                  <a:pt x="142" y="783"/>
                  <a:pt x="141" y="783"/>
                  <a:pt x="141" y="782"/>
                </a:cubicBezTo>
                <a:cubicBezTo>
                  <a:pt x="141" y="781"/>
                  <a:pt x="142" y="780"/>
                  <a:pt x="142" y="780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2" y="780"/>
                  <a:pt x="142" y="779"/>
                  <a:pt x="142" y="779"/>
                </a:cubicBezTo>
                <a:cubicBezTo>
                  <a:pt x="142" y="779"/>
                  <a:pt x="141" y="779"/>
                  <a:pt x="141" y="778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40" y="775"/>
                  <a:pt x="141" y="771"/>
                  <a:pt x="140" y="768"/>
                </a:cubicBezTo>
                <a:cubicBezTo>
                  <a:pt x="141" y="768"/>
                  <a:pt x="141" y="767"/>
                  <a:pt x="141" y="767"/>
                </a:cubicBezTo>
                <a:cubicBezTo>
                  <a:pt x="141" y="766"/>
                  <a:pt x="141" y="765"/>
                  <a:pt x="141" y="765"/>
                </a:cubicBezTo>
                <a:cubicBezTo>
                  <a:pt x="141" y="764"/>
                  <a:pt x="141" y="764"/>
                  <a:pt x="141" y="763"/>
                </a:cubicBezTo>
                <a:cubicBezTo>
                  <a:pt x="141" y="762"/>
                  <a:pt x="140" y="762"/>
                  <a:pt x="141" y="762"/>
                </a:cubicBezTo>
                <a:cubicBezTo>
                  <a:pt x="141" y="762"/>
                  <a:pt x="141" y="762"/>
                  <a:pt x="141" y="762"/>
                </a:cubicBezTo>
                <a:cubicBezTo>
                  <a:pt x="141" y="760"/>
                  <a:pt x="141" y="759"/>
                  <a:pt x="141" y="758"/>
                </a:cubicBezTo>
                <a:cubicBezTo>
                  <a:pt x="140" y="756"/>
                  <a:pt x="140" y="754"/>
                  <a:pt x="141" y="753"/>
                </a:cubicBezTo>
                <a:cubicBezTo>
                  <a:pt x="141" y="753"/>
                  <a:pt x="141" y="753"/>
                  <a:pt x="141" y="752"/>
                </a:cubicBezTo>
                <a:cubicBezTo>
                  <a:pt x="141" y="752"/>
                  <a:pt x="141" y="752"/>
                  <a:pt x="141" y="752"/>
                </a:cubicBezTo>
                <a:cubicBezTo>
                  <a:pt x="141" y="753"/>
                  <a:pt x="142" y="753"/>
                  <a:pt x="142" y="753"/>
                </a:cubicBezTo>
                <a:cubicBezTo>
                  <a:pt x="141" y="754"/>
                  <a:pt x="141" y="756"/>
                  <a:pt x="141" y="758"/>
                </a:cubicBezTo>
                <a:cubicBezTo>
                  <a:pt x="142" y="759"/>
                  <a:pt x="142" y="760"/>
                  <a:pt x="142" y="761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2" y="764"/>
                  <a:pt x="143" y="766"/>
                  <a:pt x="142" y="768"/>
                </a:cubicBezTo>
                <a:cubicBezTo>
                  <a:pt x="143" y="770"/>
                  <a:pt x="142" y="770"/>
                  <a:pt x="143" y="771"/>
                </a:cubicBezTo>
                <a:cubicBezTo>
                  <a:pt x="142" y="771"/>
                  <a:pt x="142" y="772"/>
                  <a:pt x="142" y="772"/>
                </a:cubicBezTo>
                <a:cubicBezTo>
                  <a:pt x="143" y="773"/>
                  <a:pt x="143" y="774"/>
                  <a:pt x="143" y="775"/>
                </a:cubicBezTo>
                <a:cubicBezTo>
                  <a:pt x="144" y="776"/>
                  <a:pt x="144" y="773"/>
                  <a:pt x="143" y="773"/>
                </a:cubicBezTo>
                <a:cubicBezTo>
                  <a:pt x="144" y="767"/>
                  <a:pt x="142" y="762"/>
                  <a:pt x="143" y="756"/>
                </a:cubicBezTo>
                <a:cubicBezTo>
                  <a:pt x="142" y="754"/>
                  <a:pt x="142" y="752"/>
                  <a:pt x="142" y="750"/>
                </a:cubicBezTo>
                <a:cubicBezTo>
                  <a:pt x="142" y="749"/>
                  <a:pt x="142" y="746"/>
                  <a:pt x="142" y="745"/>
                </a:cubicBezTo>
                <a:cubicBezTo>
                  <a:pt x="143" y="745"/>
                  <a:pt x="143" y="747"/>
                  <a:pt x="144" y="745"/>
                </a:cubicBezTo>
                <a:cubicBezTo>
                  <a:pt x="144" y="747"/>
                  <a:pt x="144" y="748"/>
                  <a:pt x="145" y="750"/>
                </a:cubicBezTo>
                <a:cubicBezTo>
                  <a:pt x="145" y="749"/>
                  <a:pt x="144" y="748"/>
                  <a:pt x="145" y="747"/>
                </a:cubicBezTo>
                <a:cubicBezTo>
                  <a:pt x="145" y="746"/>
                  <a:pt x="145" y="745"/>
                  <a:pt x="145" y="745"/>
                </a:cubicBezTo>
                <a:cubicBezTo>
                  <a:pt x="145" y="744"/>
                  <a:pt x="145" y="743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3"/>
                  <a:pt x="145" y="744"/>
                  <a:pt x="145" y="745"/>
                </a:cubicBezTo>
                <a:cubicBezTo>
                  <a:pt x="145" y="745"/>
                  <a:pt x="145" y="746"/>
                  <a:pt x="145" y="747"/>
                </a:cubicBezTo>
                <a:cubicBezTo>
                  <a:pt x="147" y="748"/>
                  <a:pt x="146" y="750"/>
                  <a:pt x="147" y="752"/>
                </a:cubicBezTo>
                <a:cubicBezTo>
                  <a:pt x="147" y="753"/>
                  <a:pt x="148" y="752"/>
                  <a:pt x="149" y="753"/>
                </a:cubicBezTo>
                <a:cubicBezTo>
                  <a:pt x="148" y="754"/>
                  <a:pt x="149" y="755"/>
                  <a:pt x="149" y="756"/>
                </a:cubicBezTo>
                <a:cubicBezTo>
                  <a:pt x="149" y="759"/>
                  <a:pt x="150" y="761"/>
                  <a:pt x="149" y="764"/>
                </a:cubicBezTo>
                <a:cubicBezTo>
                  <a:pt x="149" y="767"/>
                  <a:pt x="151" y="771"/>
                  <a:pt x="150" y="774"/>
                </a:cubicBezTo>
                <a:cubicBezTo>
                  <a:pt x="151" y="776"/>
                  <a:pt x="150" y="778"/>
                  <a:pt x="150" y="780"/>
                </a:cubicBezTo>
                <a:cubicBezTo>
                  <a:pt x="150" y="781"/>
                  <a:pt x="151" y="782"/>
                  <a:pt x="151" y="783"/>
                </a:cubicBezTo>
                <a:cubicBezTo>
                  <a:pt x="151" y="786"/>
                  <a:pt x="150" y="788"/>
                  <a:pt x="152" y="791"/>
                </a:cubicBezTo>
                <a:cubicBezTo>
                  <a:pt x="153" y="791"/>
                  <a:pt x="155" y="789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7"/>
                  <a:pt x="155" y="787"/>
                  <a:pt x="155" y="787"/>
                </a:cubicBezTo>
                <a:cubicBezTo>
                  <a:pt x="155" y="785"/>
                  <a:pt x="154" y="784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4"/>
                  <a:pt x="155" y="785"/>
                  <a:pt x="155" y="786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6" y="790"/>
                  <a:pt x="156" y="792"/>
                  <a:pt x="156" y="795"/>
                </a:cubicBezTo>
                <a:cubicBezTo>
                  <a:pt x="156" y="796"/>
                  <a:pt x="156" y="798"/>
                  <a:pt x="156" y="799"/>
                </a:cubicBezTo>
                <a:cubicBezTo>
                  <a:pt x="156" y="800"/>
                  <a:pt x="157" y="801"/>
                  <a:pt x="156" y="802"/>
                </a:cubicBezTo>
                <a:cubicBezTo>
                  <a:pt x="157" y="803"/>
                  <a:pt x="156" y="804"/>
                  <a:pt x="156" y="806"/>
                </a:cubicBezTo>
                <a:cubicBezTo>
                  <a:pt x="156" y="808"/>
                  <a:pt x="157" y="810"/>
                  <a:pt x="157" y="812"/>
                </a:cubicBezTo>
                <a:cubicBezTo>
                  <a:pt x="157" y="813"/>
                  <a:pt x="156" y="813"/>
                  <a:pt x="156" y="814"/>
                </a:cubicBezTo>
                <a:cubicBezTo>
                  <a:pt x="156" y="815"/>
                  <a:pt x="157" y="816"/>
                  <a:pt x="157" y="818"/>
                </a:cubicBezTo>
                <a:cubicBezTo>
                  <a:pt x="157" y="819"/>
                  <a:pt x="157" y="820"/>
                  <a:pt x="157" y="822"/>
                </a:cubicBezTo>
                <a:cubicBezTo>
                  <a:pt x="157" y="825"/>
                  <a:pt x="158" y="828"/>
                  <a:pt x="158" y="831"/>
                </a:cubicBezTo>
                <a:cubicBezTo>
                  <a:pt x="158" y="832"/>
                  <a:pt x="158" y="833"/>
                  <a:pt x="158" y="833"/>
                </a:cubicBezTo>
                <a:cubicBezTo>
                  <a:pt x="158" y="836"/>
                  <a:pt x="158" y="838"/>
                  <a:pt x="157" y="841"/>
                </a:cubicBezTo>
                <a:cubicBezTo>
                  <a:pt x="157" y="841"/>
                  <a:pt x="158" y="841"/>
                  <a:pt x="158" y="842"/>
                </a:cubicBezTo>
                <a:cubicBezTo>
                  <a:pt x="158" y="845"/>
                  <a:pt x="158" y="848"/>
                  <a:pt x="158" y="851"/>
                </a:cubicBezTo>
                <a:cubicBezTo>
                  <a:pt x="158" y="853"/>
                  <a:pt x="158" y="854"/>
                  <a:pt x="158" y="855"/>
                </a:cubicBezTo>
                <a:cubicBezTo>
                  <a:pt x="158" y="856"/>
                  <a:pt x="158" y="858"/>
                  <a:pt x="158" y="859"/>
                </a:cubicBezTo>
                <a:cubicBezTo>
                  <a:pt x="158" y="862"/>
                  <a:pt x="158" y="865"/>
                  <a:pt x="158" y="867"/>
                </a:cubicBezTo>
                <a:cubicBezTo>
                  <a:pt x="158" y="870"/>
                  <a:pt x="158" y="873"/>
                  <a:pt x="158" y="875"/>
                </a:cubicBezTo>
                <a:cubicBezTo>
                  <a:pt x="158" y="883"/>
                  <a:pt x="159" y="891"/>
                  <a:pt x="158" y="899"/>
                </a:cubicBezTo>
                <a:cubicBezTo>
                  <a:pt x="159" y="901"/>
                  <a:pt x="158" y="903"/>
                  <a:pt x="159" y="904"/>
                </a:cubicBezTo>
                <a:cubicBezTo>
                  <a:pt x="158" y="907"/>
                  <a:pt x="159" y="909"/>
                  <a:pt x="158" y="911"/>
                </a:cubicBezTo>
                <a:cubicBezTo>
                  <a:pt x="159" y="912"/>
                  <a:pt x="158" y="912"/>
                  <a:pt x="159" y="913"/>
                </a:cubicBezTo>
                <a:cubicBezTo>
                  <a:pt x="158" y="915"/>
                  <a:pt x="158" y="916"/>
                  <a:pt x="159" y="918"/>
                </a:cubicBezTo>
                <a:cubicBezTo>
                  <a:pt x="159" y="923"/>
                  <a:pt x="159" y="928"/>
                  <a:pt x="159" y="933"/>
                </a:cubicBezTo>
                <a:cubicBezTo>
                  <a:pt x="159" y="933"/>
                  <a:pt x="159" y="934"/>
                  <a:pt x="159" y="934"/>
                </a:cubicBezTo>
                <a:cubicBezTo>
                  <a:pt x="159" y="935"/>
                  <a:pt x="160" y="936"/>
                  <a:pt x="159" y="937"/>
                </a:cubicBezTo>
                <a:cubicBezTo>
                  <a:pt x="159" y="938"/>
                  <a:pt x="159" y="938"/>
                  <a:pt x="160" y="939"/>
                </a:cubicBezTo>
                <a:cubicBezTo>
                  <a:pt x="159" y="942"/>
                  <a:pt x="160" y="946"/>
                  <a:pt x="159" y="949"/>
                </a:cubicBezTo>
                <a:cubicBezTo>
                  <a:pt x="160" y="951"/>
                  <a:pt x="160" y="953"/>
                  <a:pt x="159" y="955"/>
                </a:cubicBezTo>
                <a:cubicBezTo>
                  <a:pt x="159" y="956"/>
                  <a:pt x="160" y="956"/>
                  <a:pt x="161" y="957"/>
                </a:cubicBezTo>
                <a:cubicBezTo>
                  <a:pt x="161" y="958"/>
                  <a:pt x="160" y="959"/>
                  <a:pt x="162" y="960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2"/>
                  <a:pt x="162" y="962"/>
                  <a:pt x="161" y="963"/>
                </a:cubicBezTo>
                <a:cubicBezTo>
                  <a:pt x="162" y="965"/>
                  <a:pt x="162" y="967"/>
                  <a:pt x="162" y="969"/>
                </a:cubicBezTo>
                <a:cubicBezTo>
                  <a:pt x="162" y="969"/>
                  <a:pt x="161" y="968"/>
                  <a:pt x="161" y="968"/>
                </a:cubicBezTo>
                <a:cubicBezTo>
                  <a:pt x="161" y="969"/>
                  <a:pt x="161" y="969"/>
                  <a:pt x="162" y="970"/>
                </a:cubicBezTo>
                <a:cubicBezTo>
                  <a:pt x="162" y="970"/>
                  <a:pt x="162" y="970"/>
                  <a:pt x="161" y="971"/>
                </a:cubicBezTo>
                <a:cubicBezTo>
                  <a:pt x="162" y="971"/>
                  <a:pt x="162" y="971"/>
                  <a:pt x="162" y="971"/>
                </a:cubicBezTo>
                <a:cubicBezTo>
                  <a:pt x="162" y="977"/>
                  <a:pt x="162" y="982"/>
                  <a:pt x="162" y="987"/>
                </a:cubicBezTo>
                <a:cubicBezTo>
                  <a:pt x="163" y="993"/>
                  <a:pt x="161" y="999"/>
                  <a:pt x="162" y="1005"/>
                </a:cubicBezTo>
                <a:cubicBezTo>
                  <a:pt x="161" y="1007"/>
                  <a:pt x="162" y="1009"/>
                  <a:pt x="162" y="1011"/>
                </a:cubicBezTo>
                <a:cubicBezTo>
                  <a:pt x="162" y="1018"/>
                  <a:pt x="162" y="1025"/>
                  <a:pt x="162" y="1032"/>
                </a:cubicBezTo>
                <a:cubicBezTo>
                  <a:pt x="162" y="1033"/>
                  <a:pt x="162" y="1034"/>
                  <a:pt x="162" y="1035"/>
                </a:cubicBezTo>
                <a:cubicBezTo>
                  <a:pt x="162" y="1036"/>
                  <a:pt x="162" y="1037"/>
                  <a:pt x="162" y="1038"/>
                </a:cubicBezTo>
                <a:cubicBezTo>
                  <a:pt x="162" y="1040"/>
                  <a:pt x="161" y="1042"/>
                  <a:pt x="162" y="1044"/>
                </a:cubicBezTo>
                <a:cubicBezTo>
                  <a:pt x="162" y="1046"/>
                  <a:pt x="162" y="1048"/>
                  <a:pt x="162" y="1050"/>
                </a:cubicBezTo>
                <a:cubicBezTo>
                  <a:pt x="161" y="1054"/>
                  <a:pt x="162" y="1058"/>
                  <a:pt x="162" y="1063"/>
                </a:cubicBezTo>
                <a:cubicBezTo>
                  <a:pt x="162" y="1064"/>
                  <a:pt x="162" y="1064"/>
                  <a:pt x="162" y="1065"/>
                </a:cubicBezTo>
                <a:cubicBezTo>
                  <a:pt x="162" y="1066"/>
                  <a:pt x="161" y="1067"/>
                  <a:pt x="161" y="1068"/>
                </a:cubicBezTo>
                <a:cubicBezTo>
                  <a:pt x="161" y="1069"/>
                  <a:pt x="162" y="1070"/>
                  <a:pt x="162" y="1072"/>
                </a:cubicBezTo>
                <a:cubicBezTo>
                  <a:pt x="162" y="1073"/>
                  <a:pt x="161" y="1075"/>
                  <a:pt x="161" y="1077"/>
                </a:cubicBezTo>
                <a:cubicBezTo>
                  <a:pt x="161" y="1079"/>
                  <a:pt x="162" y="1081"/>
                  <a:pt x="162" y="1082"/>
                </a:cubicBezTo>
                <a:cubicBezTo>
                  <a:pt x="161" y="1083"/>
                  <a:pt x="161" y="1084"/>
                  <a:pt x="161" y="1085"/>
                </a:cubicBezTo>
                <a:cubicBezTo>
                  <a:pt x="161" y="1087"/>
                  <a:pt x="161" y="1090"/>
                  <a:pt x="161" y="1092"/>
                </a:cubicBezTo>
                <a:cubicBezTo>
                  <a:pt x="161" y="1093"/>
                  <a:pt x="160" y="1094"/>
                  <a:pt x="160" y="1095"/>
                </a:cubicBezTo>
                <a:cubicBezTo>
                  <a:pt x="160" y="1096"/>
                  <a:pt x="160" y="1097"/>
                  <a:pt x="160" y="1099"/>
                </a:cubicBezTo>
                <a:cubicBezTo>
                  <a:pt x="160" y="1102"/>
                  <a:pt x="160" y="1104"/>
                  <a:pt x="159" y="1108"/>
                </a:cubicBezTo>
                <a:cubicBezTo>
                  <a:pt x="159" y="1108"/>
                  <a:pt x="160" y="1109"/>
                  <a:pt x="160" y="1110"/>
                </a:cubicBezTo>
                <a:cubicBezTo>
                  <a:pt x="160" y="1110"/>
                  <a:pt x="159" y="1111"/>
                  <a:pt x="159" y="1111"/>
                </a:cubicBezTo>
                <a:cubicBezTo>
                  <a:pt x="159" y="1113"/>
                  <a:pt x="159" y="1115"/>
                  <a:pt x="159" y="1117"/>
                </a:cubicBezTo>
                <a:cubicBezTo>
                  <a:pt x="159" y="1119"/>
                  <a:pt x="158" y="1122"/>
                  <a:pt x="158" y="1124"/>
                </a:cubicBezTo>
                <a:cubicBezTo>
                  <a:pt x="158" y="1126"/>
                  <a:pt x="158" y="1127"/>
                  <a:pt x="158" y="1128"/>
                </a:cubicBezTo>
                <a:cubicBezTo>
                  <a:pt x="158" y="1131"/>
                  <a:pt x="158" y="1132"/>
                  <a:pt x="158" y="1136"/>
                </a:cubicBezTo>
                <a:cubicBezTo>
                  <a:pt x="158" y="1138"/>
                  <a:pt x="158" y="1140"/>
                  <a:pt x="160" y="1142"/>
                </a:cubicBezTo>
                <a:cubicBezTo>
                  <a:pt x="159" y="1144"/>
                  <a:pt x="156" y="1146"/>
                  <a:pt x="154" y="1148"/>
                </a:cubicBezTo>
                <a:cubicBezTo>
                  <a:pt x="153" y="1148"/>
                  <a:pt x="154" y="1147"/>
                  <a:pt x="153" y="1147"/>
                </a:cubicBezTo>
                <a:cubicBezTo>
                  <a:pt x="151" y="1147"/>
                  <a:pt x="148" y="1148"/>
                  <a:pt x="147" y="1150"/>
                </a:cubicBezTo>
                <a:close/>
                <a:moveTo>
                  <a:pt x="143" y="784"/>
                </a:moveTo>
                <a:cubicBezTo>
                  <a:pt x="143" y="783"/>
                  <a:pt x="144" y="785"/>
                  <a:pt x="144" y="784"/>
                </a:cubicBezTo>
                <a:cubicBezTo>
                  <a:pt x="144" y="783"/>
                  <a:pt x="144" y="781"/>
                  <a:pt x="143" y="780"/>
                </a:cubicBezTo>
                <a:cubicBezTo>
                  <a:pt x="144" y="779"/>
                  <a:pt x="144" y="777"/>
                  <a:pt x="142" y="778"/>
                </a:cubicBezTo>
                <a:cubicBezTo>
                  <a:pt x="143" y="778"/>
                  <a:pt x="142" y="778"/>
                  <a:pt x="142" y="779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3" y="779"/>
                  <a:pt x="143" y="779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1"/>
                  <a:pt x="144" y="783"/>
                  <a:pt x="143" y="784"/>
                </a:cubicBezTo>
                <a:close/>
                <a:moveTo>
                  <a:pt x="145" y="794"/>
                </a:moveTo>
                <a:cubicBezTo>
                  <a:pt x="144" y="793"/>
                  <a:pt x="145" y="792"/>
                  <a:pt x="144" y="793"/>
                </a:cubicBezTo>
                <a:cubicBezTo>
                  <a:pt x="145" y="793"/>
                  <a:pt x="144" y="794"/>
                  <a:pt x="145" y="794"/>
                </a:cubicBezTo>
                <a:close/>
                <a:moveTo>
                  <a:pt x="145" y="811"/>
                </a:moveTo>
                <a:cubicBezTo>
                  <a:pt x="145" y="811"/>
                  <a:pt x="146" y="810"/>
                  <a:pt x="145" y="810"/>
                </a:cubicBezTo>
                <a:cubicBezTo>
                  <a:pt x="145" y="810"/>
                  <a:pt x="145" y="812"/>
                  <a:pt x="145" y="811"/>
                </a:cubicBezTo>
                <a:close/>
                <a:moveTo>
                  <a:pt x="137" y="826"/>
                </a:moveTo>
                <a:cubicBezTo>
                  <a:pt x="137" y="826"/>
                  <a:pt x="137" y="826"/>
                  <a:pt x="137" y="826"/>
                </a:cubicBezTo>
                <a:cubicBezTo>
                  <a:pt x="137" y="826"/>
                  <a:pt x="137" y="826"/>
                  <a:pt x="137" y="826"/>
                </a:cubicBezTo>
                <a:close/>
                <a:moveTo>
                  <a:pt x="137" y="827"/>
                </a:move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6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lose/>
                <a:moveTo>
                  <a:pt x="162" y="947"/>
                </a:moveTo>
                <a:cubicBezTo>
                  <a:pt x="162" y="947"/>
                  <a:pt x="162" y="946"/>
                  <a:pt x="162" y="947"/>
                </a:cubicBezTo>
                <a:cubicBezTo>
                  <a:pt x="162" y="947"/>
                  <a:pt x="161" y="948"/>
                  <a:pt x="162" y="947"/>
                </a:cubicBezTo>
                <a:close/>
                <a:moveTo>
                  <a:pt x="186" y="850"/>
                </a:moveTo>
                <a:cubicBezTo>
                  <a:pt x="186" y="849"/>
                  <a:pt x="186" y="848"/>
                  <a:pt x="186" y="849"/>
                </a:cubicBezTo>
                <a:cubicBezTo>
                  <a:pt x="186" y="849"/>
                  <a:pt x="186" y="850"/>
                  <a:pt x="186" y="850"/>
                </a:cubicBezTo>
                <a:close/>
                <a:moveTo>
                  <a:pt x="186" y="833"/>
                </a:moveTo>
                <a:cubicBezTo>
                  <a:pt x="186" y="833"/>
                  <a:pt x="186" y="832"/>
                  <a:pt x="186" y="833"/>
                </a:cubicBezTo>
                <a:cubicBezTo>
                  <a:pt x="186" y="833"/>
                  <a:pt x="185" y="834"/>
                  <a:pt x="186" y="833"/>
                </a:cubicBezTo>
                <a:close/>
                <a:moveTo>
                  <a:pt x="194" y="794"/>
                </a:moveTo>
                <a:cubicBezTo>
                  <a:pt x="192" y="794"/>
                  <a:pt x="192" y="797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9"/>
                  <a:pt x="193" y="799"/>
                  <a:pt x="193" y="799"/>
                </a:cubicBezTo>
                <a:cubicBezTo>
                  <a:pt x="193" y="799"/>
                  <a:pt x="193" y="800"/>
                  <a:pt x="193" y="800"/>
                </a:cubicBezTo>
                <a:cubicBezTo>
                  <a:pt x="193" y="800"/>
                  <a:pt x="194" y="799"/>
                  <a:pt x="194" y="799"/>
                </a:cubicBezTo>
                <a:cubicBezTo>
                  <a:pt x="194" y="799"/>
                  <a:pt x="194" y="799"/>
                  <a:pt x="194" y="799"/>
                </a:cubicBezTo>
                <a:cubicBezTo>
                  <a:pt x="194" y="798"/>
                  <a:pt x="194" y="798"/>
                  <a:pt x="194" y="797"/>
                </a:cubicBezTo>
                <a:cubicBezTo>
                  <a:pt x="194" y="797"/>
                  <a:pt x="194" y="797"/>
                  <a:pt x="194" y="797"/>
                </a:cubicBezTo>
                <a:cubicBezTo>
                  <a:pt x="195" y="796"/>
                  <a:pt x="194" y="795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lose/>
                <a:moveTo>
                  <a:pt x="192" y="780"/>
                </a:moveTo>
                <a:cubicBezTo>
                  <a:pt x="192" y="780"/>
                  <a:pt x="192" y="780"/>
                  <a:pt x="191" y="780"/>
                </a:cubicBezTo>
                <a:cubicBezTo>
                  <a:pt x="191" y="781"/>
                  <a:pt x="193" y="782"/>
                  <a:pt x="192" y="783"/>
                </a:cubicBezTo>
                <a:cubicBezTo>
                  <a:pt x="192" y="783"/>
                  <a:pt x="192" y="784"/>
                  <a:pt x="192" y="783"/>
                </a:cubicBezTo>
                <a:cubicBezTo>
                  <a:pt x="192" y="783"/>
                  <a:pt x="192" y="783"/>
                  <a:pt x="192" y="783"/>
                </a:cubicBezTo>
                <a:cubicBezTo>
                  <a:pt x="192" y="784"/>
                  <a:pt x="192" y="784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7"/>
                  <a:pt x="192" y="788"/>
                  <a:pt x="192" y="790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2" y="790"/>
                  <a:pt x="192" y="790"/>
                  <a:pt x="192" y="791"/>
                </a:cubicBezTo>
                <a:cubicBezTo>
                  <a:pt x="192" y="791"/>
                  <a:pt x="192" y="791"/>
                  <a:pt x="193" y="792"/>
                </a:cubicBezTo>
                <a:cubicBezTo>
                  <a:pt x="192" y="792"/>
                  <a:pt x="192" y="792"/>
                  <a:pt x="192" y="793"/>
                </a:cubicBezTo>
                <a:cubicBezTo>
                  <a:pt x="193" y="793"/>
                  <a:pt x="193" y="793"/>
                  <a:pt x="193" y="794"/>
                </a:cubicBezTo>
                <a:cubicBezTo>
                  <a:pt x="193" y="794"/>
                  <a:pt x="193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3"/>
                  <a:pt x="194" y="791"/>
                  <a:pt x="193" y="791"/>
                </a:cubicBezTo>
                <a:cubicBezTo>
                  <a:pt x="193" y="791"/>
                  <a:pt x="193" y="791"/>
                  <a:pt x="193" y="791"/>
                </a:cubicBezTo>
                <a:cubicBezTo>
                  <a:pt x="193" y="791"/>
                  <a:pt x="193" y="790"/>
                  <a:pt x="193" y="790"/>
                </a:cubicBezTo>
                <a:cubicBezTo>
                  <a:pt x="193" y="790"/>
                  <a:pt x="194" y="790"/>
                  <a:pt x="194" y="790"/>
                </a:cubicBezTo>
                <a:cubicBezTo>
                  <a:pt x="193" y="789"/>
                  <a:pt x="193" y="787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4"/>
                  <a:pt x="193" y="784"/>
                  <a:pt x="193" y="783"/>
                </a:cubicBezTo>
                <a:cubicBezTo>
                  <a:pt x="193" y="783"/>
                  <a:pt x="193" y="783"/>
                  <a:pt x="193" y="783"/>
                </a:cubicBezTo>
                <a:cubicBezTo>
                  <a:pt x="193" y="782"/>
                  <a:pt x="193" y="780"/>
                  <a:pt x="193" y="780"/>
                </a:cubicBezTo>
                <a:cubicBezTo>
                  <a:pt x="192" y="780"/>
                  <a:pt x="192" y="780"/>
                  <a:pt x="192" y="780"/>
                </a:cubicBezTo>
                <a:close/>
                <a:moveTo>
                  <a:pt x="160" y="827"/>
                </a:moveTo>
                <a:cubicBezTo>
                  <a:pt x="160" y="828"/>
                  <a:pt x="160" y="825"/>
                  <a:pt x="160" y="827"/>
                </a:cubicBezTo>
                <a:close/>
                <a:moveTo>
                  <a:pt x="160" y="823"/>
                </a:moveTo>
                <a:cubicBezTo>
                  <a:pt x="160" y="821"/>
                  <a:pt x="160" y="824"/>
                  <a:pt x="160" y="823"/>
                </a:cubicBezTo>
                <a:close/>
                <a:moveTo>
                  <a:pt x="160" y="813"/>
                </a:moveTo>
                <a:cubicBezTo>
                  <a:pt x="159" y="810"/>
                  <a:pt x="159" y="813"/>
                  <a:pt x="160" y="813"/>
                </a:cubicBezTo>
                <a:close/>
                <a:moveTo>
                  <a:pt x="181" y="756"/>
                </a:moveTo>
                <a:cubicBezTo>
                  <a:pt x="182" y="757"/>
                  <a:pt x="181" y="758"/>
                  <a:pt x="182" y="758"/>
                </a:cubicBezTo>
                <a:cubicBezTo>
                  <a:pt x="181" y="757"/>
                  <a:pt x="182" y="756"/>
                  <a:pt x="181" y="756"/>
                </a:cubicBezTo>
                <a:close/>
                <a:moveTo>
                  <a:pt x="139" y="719"/>
                </a:moveTo>
                <a:cubicBezTo>
                  <a:pt x="139" y="719"/>
                  <a:pt x="138" y="720"/>
                  <a:pt x="139" y="720"/>
                </a:cubicBezTo>
                <a:cubicBezTo>
                  <a:pt x="139" y="720"/>
                  <a:pt x="138" y="718"/>
                  <a:pt x="139" y="719"/>
                </a:cubicBezTo>
                <a:close/>
                <a:moveTo>
                  <a:pt x="179" y="640"/>
                </a:moveTo>
                <a:cubicBezTo>
                  <a:pt x="180" y="641"/>
                  <a:pt x="179" y="641"/>
                  <a:pt x="179" y="641"/>
                </a:cubicBezTo>
                <a:cubicBezTo>
                  <a:pt x="179" y="642"/>
                  <a:pt x="179" y="642"/>
                  <a:pt x="180" y="642"/>
                </a:cubicBezTo>
                <a:cubicBezTo>
                  <a:pt x="180" y="642"/>
                  <a:pt x="180" y="640"/>
                  <a:pt x="179" y="640"/>
                </a:cubicBezTo>
                <a:close/>
                <a:moveTo>
                  <a:pt x="177" y="606"/>
                </a:moveTo>
                <a:cubicBezTo>
                  <a:pt x="176" y="606"/>
                  <a:pt x="177" y="607"/>
                  <a:pt x="177" y="607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6"/>
                  <a:pt x="177" y="606"/>
                </a:cubicBezTo>
                <a:close/>
                <a:moveTo>
                  <a:pt x="177" y="607"/>
                </a:move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8"/>
                  <a:pt x="177" y="607"/>
                </a:cubicBezTo>
                <a:close/>
                <a:moveTo>
                  <a:pt x="184" y="592"/>
                </a:moveTo>
                <a:cubicBezTo>
                  <a:pt x="185" y="591"/>
                  <a:pt x="185" y="592"/>
                  <a:pt x="185" y="591"/>
                </a:cubicBezTo>
                <a:cubicBezTo>
                  <a:pt x="185" y="591"/>
                  <a:pt x="185" y="591"/>
                  <a:pt x="185" y="591"/>
                </a:cubicBezTo>
                <a:cubicBezTo>
                  <a:pt x="185" y="591"/>
                  <a:pt x="185" y="591"/>
                  <a:pt x="185" y="590"/>
                </a:cubicBezTo>
                <a:cubicBezTo>
                  <a:pt x="184" y="590"/>
                  <a:pt x="183" y="591"/>
                  <a:pt x="184" y="592"/>
                </a:cubicBezTo>
                <a:close/>
                <a:moveTo>
                  <a:pt x="184" y="584"/>
                </a:moveTo>
                <a:cubicBezTo>
                  <a:pt x="184" y="584"/>
                  <a:pt x="185" y="583"/>
                  <a:pt x="184" y="583"/>
                </a:cubicBezTo>
                <a:cubicBezTo>
                  <a:pt x="184" y="583"/>
                  <a:pt x="184" y="584"/>
                  <a:pt x="184" y="584"/>
                </a:cubicBezTo>
                <a:close/>
                <a:moveTo>
                  <a:pt x="183" y="567"/>
                </a:moveTo>
                <a:cubicBezTo>
                  <a:pt x="183" y="567"/>
                  <a:pt x="183" y="568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9"/>
                  <a:pt x="183" y="569"/>
                </a:cubicBezTo>
                <a:cubicBezTo>
                  <a:pt x="183" y="569"/>
                  <a:pt x="184" y="569"/>
                  <a:pt x="184" y="568"/>
                </a:cubicBezTo>
                <a:cubicBezTo>
                  <a:pt x="184" y="568"/>
                  <a:pt x="184" y="568"/>
                  <a:pt x="184" y="568"/>
                </a:cubicBezTo>
                <a:cubicBezTo>
                  <a:pt x="184" y="568"/>
                  <a:pt x="184" y="567"/>
                  <a:pt x="184" y="567"/>
                </a:cubicBezTo>
                <a:cubicBezTo>
                  <a:pt x="184" y="567"/>
                  <a:pt x="184" y="567"/>
                  <a:pt x="184" y="567"/>
                </a:cubicBezTo>
                <a:cubicBezTo>
                  <a:pt x="184" y="566"/>
                  <a:pt x="184" y="565"/>
                  <a:pt x="184" y="564"/>
                </a:cubicBezTo>
                <a:cubicBezTo>
                  <a:pt x="183" y="565"/>
                  <a:pt x="183" y="564"/>
                  <a:pt x="182" y="564"/>
                </a:cubicBezTo>
                <a:cubicBezTo>
                  <a:pt x="183" y="565"/>
                  <a:pt x="183" y="566"/>
                  <a:pt x="183" y="567"/>
                </a:cubicBezTo>
                <a:close/>
                <a:moveTo>
                  <a:pt x="127" y="616"/>
                </a:moveTo>
                <a:cubicBezTo>
                  <a:pt x="127" y="616"/>
                  <a:pt x="126" y="617"/>
                  <a:pt x="127" y="617"/>
                </a:cubicBezTo>
                <a:cubicBezTo>
                  <a:pt x="127" y="616"/>
                  <a:pt x="127" y="615"/>
                  <a:pt x="127" y="616"/>
                </a:cubicBezTo>
                <a:close/>
                <a:moveTo>
                  <a:pt x="175" y="554"/>
                </a:moveTo>
                <a:cubicBezTo>
                  <a:pt x="175" y="554"/>
                  <a:pt x="174" y="555"/>
                  <a:pt x="175" y="555"/>
                </a:cubicBezTo>
                <a:cubicBezTo>
                  <a:pt x="175" y="555"/>
                  <a:pt x="175" y="553"/>
                  <a:pt x="175" y="554"/>
                </a:cubicBezTo>
                <a:close/>
                <a:moveTo>
                  <a:pt x="173" y="525"/>
                </a:moveTo>
                <a:cubicBezTo>
                  <a:pt x="174" y="525"/>
                  <a:pt x="173" y="525"/>
                  <a:pt x="174" y="526"/>
                </a:cubicBezTo>
                <a:cubicBezTo>
                  <a:pt x="174" y="525"/>
                  <a:pt x="174" y="524"/>
                  <a:pt x="173" y="525"/>
                </a:cubicBezTo>
                <a:close/>
                <a:moveTo>
                  <a:pt x="181" y="512"/>
                </a:moveTo>
                <a:cubicBezTo>
                  <a:pt x="181" y="512"/>
                  <a:pt x="181" y="511"/>
                  <a:pt x="181" y="511"/>
                </a:cubicBezTo>
                <a:cubicBezTo>
                  <a:pt x="181" y="512"/>
                  <a:pt x="180" y="512"/>
                  <a:pt x="181" y="512"/>
                </a:cubicBezTo>
                <a:close/>
                <a:moveTo>
                  <a:pt x="169" y="510"/>
                </a:moveTo>
                <a:cubicBezTo>
                  <a:pt x="169" y="509"/>
                  <a:pt x="170" y="509"/>
                  <a:pt x="169" y="509"/>
                </a:cubicBezTo>
                <a:cubicBezTo>
                  <a:pt x="169" y="509"/>
                  <a:pt x="169" y="510"/>
                  <a:pt x="169" y="510"/>
                </a:cubicBezTo>
                <a:close/>
                <a:moveTo>
                  <a:pt x="178" y="448"/>
                </a:moveTo>
                <a:cubicBezTo>
                  <a:pt x="178" y="448"/>
                  <a:pt x="179" y="448"/>
                  <a:pt x="179" y="448"/>
                </a:cubicBezTo>
                <a:cubicBezTo>
                  <a:pt x="178" y="447"/>
                  <a:pt x="179" y="447"/>
                  <a:pt x="178" y="447"/>
                </a:cubicBezTo>
                <a:cubicBezTo>
                  <a:pt x="177" y="447"/>
                  <a:pt x="178" y="449"/>
                  <a:pt x="178" y="448"/>
                </a:cubicBezTo>
                <a:close/>
                <a:moveTo>
                  <a:pt x="164" y="448"/>
                </a:moveTo>
                <a:cubicBezTo>
                  <a:pt x="164" y="448"/>
                  <a:pt x="165" y="448"/>
                  <a:pt x="164" y="447"/>
                </a:cubicBezTo>
                <a:cubicBezTo>
                  <a:pt x="164" y="447"/>
                  <a:pt x="164" y="449"/>
                  <a:pt x="164" y="448"/>
                </a:cubicBezTo>
                <a:close/>
                <a:moveTo>
                  <a:pt x="168" y="399"/>
                </a:moveTo>
                <a:cubicBezTo>
                  <a:pt x="168" y="399"/>
                  <a:pt x="169" y="398"/>
                  <a:pt x="168" y="398"/>
                </a:cubicBezTo>
                <a:cubicBezTo>
                  <a:pt x="167" y="399"/>
                  <a:pt x="168" y="399"/>
                  <a:pt x="168" y="399"/>
                </a:cubicBezTo>
                <a:close/>
                <a:moveTo>
                  <a:pt x="160" y="340"/>
                </a:moveTo>
                <a:cubicBezTo>
                  <a:pt x="160" y="340"/>
                  <a:pt x="160" y="340"/>
                  <a:pt x="161" y="340"/>
                </a:cubicBezTo>
                <a:cubicBezTo>
                  <a:pt x="161" y="340"/>
                  <a:pt x="161" y="338"/>
                  <a:pt x="160" y="339"/>
                </a:cubicBezTo>
                <a:cubicBezTo>
                  <a:pt x="160" y="339"/>
                  <a:pt x="160" y="340"/>
                  <a:pt x="160" y="340"/>
                </a:cubicBezTo>
                <a:close/>
                <a:moveTo>
                  <a:pt x="159" y="286"/>
                </a:moveTo>
                <a:cubicBezTo>
                  <a:pt x="159" y="286"/>
                  <a:pt x="160" y="284"/>
                  <a:pt x="159" y="284"/>
                </a:cubicBezTo>
                <a:cubicBezTo>
                  <a:pt x="159" y="285"/>
                  <a:pt x="159" y="286"/>
                  <a:pt x="159" y="286"/>
                </a:cubicBezTo>
                <a:close/>
                <a:moveTo>
                  <a:pt x="106" y="294"/>
                </a:moveTo>
                <a:cubicBezTo>
                  <a:pt x="106" y="294"/>
                  <a:pt x="106" y="293"/>
                  <a:pt x="106" y="293"/>
                </a:cubicBezTo>
                <a:cubicBezTo>
                  <a:pt x="106" y="294"/>
                  <a:pt x="105" y="295"/>
                  <a:pt x="106" y="294"/>
                </a:cubicBezTo>
                <a:close/>
                <a:moveTo>
                  <a:pt x="162" y="188"/>
                </a:moveTo>
                <a:cubicBezTo>
                  <a:pt x="162" y="188"/>
                  <a:pt x="163" y="187"/>
                  <a:pt x="162" y="187"/>
                </a:cubicBezTo>
                <a:cubicBezTo>
                  <a:pt x="162" y="188"/>
                  <a:pt x="162" y="189"/>
                  <a:pt x="162" y="188"/>
                </a:cubicBezTo>
                <a:close/>
                <a:moveTo>
                  <a:pt x="145" y="1177"/>
                </a:moveTo>
                <a:cubicBezTo>
                  <a:pt x="145" y="1177"/>
                  <a:pt x="145" y="1177"/>
                  <a:pt x="145" y="1177"/>
                </a:cubicBezTo>
                <a:cubicBezTo>
                  <a:pt x="145" y="1177"/>
                  <a:pt x="145" y="1177"/>
                  <a:pt x="145" y="1177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9"/>
                  <a:pt x="145" y="1179"/>
                  <a:pt x="145" y="1178"/>
                </a:cubicBezTo>
                <a:cubicBezTo>
                  <a:pt x="146" y="1178"/>
                  <a:pt x="146" y="1178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6"/>
                  <a:pt x="146" y="1176"/>
                </a:cubicBezTo>
                <a:cubicBezTo>
                  <a:pt x="146" y="1176"/>
                  <a:pt x="146" y="1176"/>
                  <a:pt x="145" y="1176"/>
                </a:cubicBezTo>
                <a:lnTo>
                  <a:pt x="145" y="1177"/>
                </a:lnTo>
                <a:close/>
                <a:moveTo>
                  <a:pt x="144" y="1158"/>
                </a:moveTo>
                <a:cubicBezTo>
                  <a:pt x="144" y="1158"/>
                  <a:pt x="144" y="1158"/>
                  <a:pt x="144" y="1159"/>
                </a:cubicBezTo>
                <a:cubicBezTo>
                  <a:pt x="144" y="1159"/>
                  <a:pt x="144" y="1159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5" y="1159"/>
                  <a:pt x="145" y="1159"/>
                  <a:pt x="145" y="1158"/>
                </a:cubicBezTo>
                <a:cubicBezTo>
                  <a:pt x="145" y="1158"/>
                  <a:pt x="144" y="1158"/>
                  <a:pt x="144" y="1158"/>
                </a:cubicBezTo>
                <a:cubicBezTo>
                  <a:pt x="144" y="1158"/>
                  <a:pt x="144" y="1158"/>
                  <a:pt x="144" y="1158"/>
                </a:cubicBezTo>
                <a:close/>
                <a:moveTo>
                  <a:pt x="113" y="1166"/>
                </a:moveTo>
                <a:cubicBezTo>
                  <a:pt x="113" y="1166"/>
                  <a:pt x="113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6"/>
                  <a:pt x="112" y="1166"/>
                </a:cubicBezTo>
                <a:cubicBezTo>
                  <a:pt x="112" y="1166"/>
                  <a:pt x="112" y="1167"/>
                  <a:pt x="112" y="1167"/>
                </a:cubicBezTo>
                <a:cubicBezTo>
                  <a:pt x="112" y="1167"/>
                  <a:pt x="113" y="1167"/>
                  <a:pt x="113" y="1167"/>
                </a:cubicBezTo>
                <a:cubicBezTo>
                  <a:pt x="113" y="1167"/>
                  <a:pt x="113" y="1167"/>
                  <a:pt x="113" y="1167"/>
                </a:cubicBezTo>
                <a:cubicBezTo>
                  <a:pt x="113" y="1166"/>
                  <a:pt x="113" y="1166"/>
                  <a:pt x="113" y="1166"/>
                </a:cubicBezTo>
                <a:close/>
                <a:moveTo>
                  <a:pt x="117" y="1085"/>
                </a:move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6"/>
                  <a:pt x="117" y="1087"/>
                </a:cubicBezTo>
                <a:cubicBezTo>
                  <a:pt x="117" y="1088"/>
                  <a:pt x="117" y="1089"/>
                  <a:pt x="116" y="1091"/>
                </a:cubicBezTo>
                <a:cubicBezTo>
                  <a:pt x="116" y="1091"/>
                  <a:pt x="116" y="1091"/>
                  <a:pt x="117" y="1091"/>
                </a:cubicBezTo>
                <a:cubicBezTo>
                  <a:pt x="117" y="1091"/>
                  <a:pt x="117" y="1091"/>
                  <a:pt x="117" y="1091"/>
                </a:cubicBezTo>
                <a:cubicBezTo>
                  <a:pt x="117" y="1089"/>
                  <a:pt x="117" y="1088"/>
                  <a:pt x="117" y="1087"/>
                </a:cubicBezTo>
                <a:cubicBezTo>
                  <a:pt x="117" y="1086"/>
                  <a:pt x="117" y="1085"/>
                  <a:pt x="117" y="1085"/>
                </a:cubicBezTo>
                <a:close/>
                <a:moveTo>
                  <a:pt x="117" y="1083"/>
                </a:moveTo>
                <a:cubicBezTo>
                  <a:pt x="117" y="1082"/>
                  <a:pt x="117" y="1082"/>
                  <a:pt x="117" y="1081"/>
                </a:cubicBezTo>
                <a:cubicBezTo>
                  <a:pt x="117" y="1080"/>
                  <a:pt x="118" y="1080"/>
                  <a:pt x="118" y="1080"/>
                </a:cubicBezTo>
                <a:cubicBezTo>
                  <a:pt x="118" y="1080"/>
                  <a:pt x="118" y="1079"/>
                  <a:pt x="117" y="1079"/>
                </a:cubicBezTo>
                <a:cubicBezTo>
                  <a:pt x="117" y="1079"/>
                  <a:pt x="117" y="1079"/>
                  <a:pt x="117" y="1079"/>
                </a:cubicBezTo>
                <a:cubicBezTo>
                  <a:pt x="117" y="1080"/>
                  <a:pt x="117" y="1080"/>
                  <a:pt x="117" y="1080"/>
                </a:cubicBezTo>
                <a:cubicBezTo>
                  <a:pt x="117" y="1080"/>
                  <a:pt x="117" y="1080"/>
                  <a:pt x="117" y="1081"/>
                </a:cubicBezTo>
                <a:cubicBezTo>
                  <a:pt x="117" y="1081"/>
                  <a:pt x="117" y="1082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lose/>
                <a:moveTo>
                  <a:pt x="118" y="1063"/>
                </a:move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7" y="1063"/>
                  <a:pt x="117" y="1063"/>
                  <a:pt x="117" y="1063"/>
                </a:cubicBezTo>
                <a:cubicBezTo>
                  <a:pt x="117" y="1064"/>
                  <a:pt x="117" y="1065"/>
                  <a:pt x="117" y="1066"/>
                </a:cubicBezTo>
                <a:cubicBezTo>
                  <a:pt x="117" y="1066"/>
                  <a:pt x="118" y="1066"/>
                  <a:pt x="118" y="1066"/>
                </a:cubicBezTo>
                <a:cubicBezTo>
                  <a:pt x="118" y="1066"/>
                  <a:pt x="118" y="1066"/>
                  <a:pt x="118" y="1066"/>
                </a:cubicBezTo>
                <a:cubicBezTo>
                  <a:pt x="117" y="1065"/>
                  <a:pt x="118" y="1064"/>
                  <a:pt x="118" y="1063"/>
                </a:cubicBezTo>
                <a:close/>
                <a:moveTo>
                  <a:pt x="182" y="733"/>
                </a:moveTo>
                <a:cubicBezTo>
                  <a:pt x="182" y="733"/>
                  <a:pt x="182" y="733"/>
                  <a:pt x="182" y="732"/>
                </a:cubicBezTo>
                <a:cubicBezTo>
                  <a:pt x="182" y="732"/>
                  <a:pt x="182" y="732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2"/>
                  <a:pt x="181" y="732"/>
                </a:cubicBezTo>
                <a:cubicBezTo>
                  <a:pt x="181" y="732"/>
                  <a:pt x="181" y="732"/>
                  <a:pt x="181" y="732"/>
                </a:cubicBezTo>
                <a:cubicBezTo>
                  <a:pt x="181" y="732"/>
                  <a:pt x="181" y="733"/>
                  <a:pt x="181" y="733"/>
                </a:cubicBezTo>
                <a:cubicBezTo>
                  <a:pt x="181" y="733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2" y="733"/>
                  <a:pt x="182" y="733"/>
                </a:cubicBezTo>
                <a:close/>
                <a:moveTo>
                  <a:pt x="181" y="710"/>
                </a:moveTo>
                <a:cubicBezTo>
                  <a:pt x="181" y="710"/>
                  <a:pt x="181" y="710"/>
                  <a:pt x="180" y="710"/>
                </a:cubicBezTo>
                <a:cubicBezTo>
                  <a:pt x="180" y="710"/>
                  <a:pt x="180" y="710"/>
                  <a:pt x="180" y="710"/>
                </a:cubicBezTo>
                <a:cubicBezTo>
                  <a:pt x="181" y="710"/>
                  <a:pt x="180" y="711"/>
                  <a:pt x="180" y="711"/>
                </a:cubicBezTo>
                <a:cubicBezTo>
                  <a:pt x="180" y="711"/>
                  <a:pt x="180" y="711"/>
                  <a:pt x="181" y="711"/>
                </a:cubicBezTo>
                <a:cubicBezTo>
                  <a:pt x="181" y="711"/>
                  <a:pt x="181" y="711"/>
                  <a:pt x="181" y="711"/>
                </a:cubicBezTo>
                <a:cubicBezTo>
                  <a:pt x="181" y="710"/>
                  <a:pt x="181" y="710"/>
                  <a:pt x="181" y="710"/>
                </a:cubicBezTo>
                <a:close/>
                <a:moveTo>
                  <a:pt x="130" y="718"/>
                </a:moveTo>
                <a:cubicBezTo>
                  <a:pt x="130" y="718"/>
                  <a:pt x="129" y="718"/>
                  <a:pt x="129" y="718"/>
                </a:cubicBezTo>
                <a:cubicBezTo>
                  <a:pt x="129" y="718"/>
                  <a:pt x="129" y="718"/>
                  <a:pt x="129" y="718"/>
                </a:cubicBezTo>
                <a:cubicBezTo>
                  <a:pt x="129" y="721"/>
                  <a:pt x="130" y="723"/>
                  <a:pt x="130" y="725"/>
                </a:cubicBezTo>
                <a:cubicBezTo>
                  <a:pt x="130" y="728"/>
                  <a:pt x="130" y="730"/>
                  <a:pt x="130" y="733"/>
                </a:cubicBezTo>
                <a:cubicBezTo>
                  <a:pt x="130" y="733"/>
                  <a:pt x="130" y="733"/>
                  <a:pt x="131" y="733"/>
                </a:cubicBezTo>
                <a:cubicBezTo>
                  <a:pt x="131" y="733"/>
                  <a:pt x="131" y="733"/>
                  <a:pt x="131" y="733"/>
                </a:cubicBezTo>
                <a:cubicBezTo>
                  <a:pt x="131" y="730"/>
                  <a:pt x="131" y="728"/>
                  <a:pt x="130" y="725"/>
                </a:cubicBezTo>
                <a:cubicBezTo>
                  <a:pt x="130" y="723"/>
                  <a:pt x="130" y="721"/>
                  <a:pt x="130" y="718"/>
                </a:cubicBezTo>
                <a:cubicBezTo>
                  <a:pt x="130" y="718"/>
                  <a:pt x="130" y="718"/>
                  <a:pt x="130" y="718"/>
                </a:cubicBezTo>
                <a:close/>
                <a:moveTo>
                  <a:pt x="138" y="711"/>
                </a:moveTo>
                <a:cubicBezTo>
                  <a:pt x="138" y="712"/>
                  <a:pt x="138" y="712"/>
                  <a:pt x="138" y="713"/>
                </a:cubicBezTo>
                <a:cubicBezTo>
                  <a:pt x="138" y="713"/>
                  <a:pt x="138" y="713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3"/>
                  <a:pt x="138" y="713"/>
                  <a:pt x="138" y="713"/>
                </a:cubicBezTo>
                <a:cubicBezTo>
                  <a:pt x="138" y="712"/>
                  <a:pt x="138" y="712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lose/>
                <a:moveTo>
                  <a:pt x="130" y="715"/>
                </a:moveTo>
                <a:cubicBezTo>
                  <a:pt x="130" y="715"/>
                  <a:pt x="130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6"/>
                </a:cubicBezTo>
                <a:cubicBezTo>
                  <a:pt x="129" y="716"/>
                  <a:pt x="129" y="716"/>
                  <a:pt x="130" y="716"/>
                </a:cubicBezTo>
                <a:cubicBezTo>
                  <a:pt x="130" y="716"/>
                  <a:pt x="130" y="716"/>
                  <a:pt x="130" y="716"/>
                </a:cubicBezTo>
                <a:cubicBezTo>
                  <a:pt x="130" y="715"/>
                  <a:pt x="130" y="715"/>
                  <a:pt x="130" y="715"/>
                </a:cubicBezTo>
                <a:close/>
                <a:moveTo>
                  <a:pt x="129" y="708"/>
                </a:moveTo>
                <a:cubicBezTo>
                  <a:pt x="129" y="708"/>
                  <a:pt x="129" y="708"/>
                  <a:pt x="129" y="708"/>
                </a:cubicBezTo>
                <a:cubicBezTo>
                  <a:pt x="129" y="708"/>
                  <a:pt x="129" y="709"/>
                  <a:pt x="129" y="709"/>
                </a:cubicBezTo>
                <a:cubicBezTo>
                  <a:pt x="129" y="709"/>
                  <a:pt x="129" y="710"/>
                  <a:pt x="129" y="710"/>
                </a:cubicBezTo>
                <a:cubicBezTo>
                  <a:pt x="129" y="711"/>
                  <a:pt x="129" y="711"/>
                  <a:pt x="129" y="712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9" y="712"/>
                  <a:pt x="130" y="712"/>
                  <a:pt x="130" y="712"/>
                </a:cubicBezTo>
                <a:cubicBezTo>
                  <a:pt x="129" y="711"/>
                  <a:pt x="129" y="711"/>
                  <a:pt x="130" y="710"/>
                </a:cubicBezTo>
                <a:cubicBezTo>
                  <a:pt x="129" y="710"/>
                  <a:pt x="130" y="709"/>
                  <a:pt x="129" y="709"/>
                </a:cubicBezTo>
                <a:cubicBezTo>
                  <a:pt x="129" y="708"/>
                  <a:pt x="129" y="708"/>
                  <a:pt x="129" y="708"/>
                </a:cubicBezTo>
                <a:close/>
                <a:moveTo>
                  <a:pt x="176" y="646"/>
                </a:moveTo>
                <a:cubicBezTo>
                  <a:pt x="176" y="646"/>
                  <a:pt x="176" y="646"/>
                  <a:pt x="176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6"/>
                  <a:pt x="177" y="646"/>
                  <a:pt x="177" y="646"/>
                </a:cubicBezTo>
                <a:cubicBezTo>
                  <a:pt x="177" y="646"/>
                  <a:pt x="177" y="645"/>
                  <a:pt x="177" y="645"/>
                </a:cubicBezTo>
                <a:cubicBezTo>
                  <a:pt x="177" y="645"/>
                  <a:pt x="176" y="645"/>
                  <a:pt x="176" y="645"/>
                </a:cubicBezTo>
                <a:cubicBezTo>
                  <a:pt x="176" y="645"/>
                  <a:pt x="176" y="645"/>
                  <a:pt x="176" y="646"/>
                </a:cubicBezTo>
                <a:close/>
                <a:moveTo>
                  <a:pt x="187" y="634"/>
                </a:move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lose/>
                <a:moveTo>
                  <a:pt x="178" y="617"/>
                </a:moveTo>
                <a:cubicBezTo>
                  <a:pt x="178" y="617"/>
                  <a:pt x="178" y="617"/>
                  <a:pt x="178" y="617"/>
                </a:cubicBezTo>
                <a:cubicBezTo>
                  <a:pt x="178" y="618"/>
                  <a:pt x="178" y="620"/>
                  <a:pt x="178" y="621"/>
                </a:cubicBezTo>
                <a:cubicBezTo>
                  <a:pt x="178" y="621"/>
                  <a:pt x="178" y="621"/>
                  <a:pt x="178" y="621"/>
                </a:cubicBezTo>
                <a:cubicBezTo>
                  <a:pt x="179" y="621"/>
                  <a:pt x="179" y="621"/>
                  <a:pt x="179" y="621"/>
                </a:cubicBezTo>
                <a:cubicBezTo>
                  <a:pt x="179" y="620"/>
                  <a:pt x="179" y="618"/>
                  <a:pt x="179" y="617"/>
                </a:cubicBezTo>
                <a:cubicBezTo>
                  <a:pt x="179" y="617"/>
                  <a:pt x="179" y="617"/>
                  <a:pt x="178" y="617"/>
                </a:cubicBezTo>
                <a:cubicBezTo>
                  <a:pt x="178" y="617"/>
                  <a:pt x="178" y="617"/>
                  <a:pt x="178" y="617"/>
                </a:cubicBezTo>
                <a:close/>
                <a:moveTo>
                  <a:pt x="177" y="595"/>
                </a:move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6"/>
                  <a:pt x="177" y="597"/>
                  <a:pt x="177" y="598"/>
                </a:cubicBezTo>
                <a:cubicBezTo>
                  <a:pt x="177" y="599"/>
                  <a:pt x="177" y="601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1"/>
                  <a:pt x="178" y="599"/>
                  <a:pt x="178" y="598"/>
                </a:cubicBezTo>
                <a:cubicBezTo>
                  <a:pt x="178" y="597"/>
                  <a:pt x="178" y="596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8" y="595"/>
                  <a:pt x="178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lose/>
                <a:moveTo>
                  <a:pt x="127" y="628"/>
                </a:moveTo>
                <a:cubicBezTo>
                  <a:pt x="127" y="629"/>
                  <a:pt x="128" y="629"/>
                  <a:pt x="127" y="630"/>
                </a:cubicBezTo>
                <a:cubicBezTo>
                  <a:pt x="127" y="630"/>
                  <a:pt x="127" y="630"/>
                  <a:pt x="127" y="630"/>
                </a:cubicBezTo>
                <a:cubicBezTo>
                  <a:pt x="128" y="630"/>
                  <a:pt x="128" y="630"/>
                  <a:pt x="128" y="630"/>
                </a:cubicBezTo>
                <a:cubicBezTo>
                  <a:pt x="128" y="629"/>
                  <a:pt x="128" y="629"/>
                  <a:pt x="128" y="628"/>
                </a:cubicBezTo>
                <a:lnTo>
                  <a:pt x="127" y="628"/>
                </a:lnTo>
                <a:close/>
                <a:moveTo>
                  <a:pt x="181" y="515"/>
                </a:moveTo>
                <a:cubicBezTo>
                  <a:pt x="181" y="515"/>
                  <a:pt x="180" y="515"/>
                  <a:pt x="181" y="515"/>
                </a:cubicBezTo>
                <a:cubicBezTo>
                  <a:pt x="181" y="515"/>
                  <a:pt x="181" y="516"/>
                  <a:pt x="181" y="516"/>
                </a:cubicBezTo>
                <a:cubicBezTo>
                  <a:pt x="181" y="517"/>
                  <a:pt x="181" y="517"/>
                  <a:pt x="181" y="517"/>
                </a:cubicBezTo>
                <a:cubicBezTo>
                  <a:pt x="181" y="517"/>
                  <a:pt x="181" y="516"/>
                  <a:pt x="181" y="516"/>
                </a:cubicBezTo>
                <a:cubicBezTo>
                  <a:pt x="181" y="516"/>
                  <a:pt x="181" y="515"/>
                  <a:pt x="181" y="515"/>
                </a:cubicBezTo>
                <a:cubicBezTo>
                  <a:pt x="181" y="515"/>
                  <a:pt x="181" y="514"/>
                  <a:pt x="181" y="515"/>
                </a:cubicBezTo>
                <a:cubicBezTo>
                  <a:pt x="181" y="515"/>
                  <a:pt x="181" y="515"/>
                  <a:pt x="181" y="515"/>
                </a:cubicBezTo>
                <a:close/>
                <a:moveTo>
                  <a:pt x="173" y="508"/>
                </a:move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8"/>
                  <a:pt x="173" y="508"/>
                  <a:pt x="173" y="508"/>
                </a:cubicBezTo>
                <a:cubicBezTo>
                  <a:pt x="173" y="508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8"/>
                  <a:pt x="173" y="508"/>
                </a:cubicBezTo>
                <a:cubicBezTo>
                  <a:pt x="173" y="508"/>
                  <a:pt x="173" y="508"/>
                  <a:pt x="173" y="508"/>
                </a:cubicBezTo>
                <a:close/>
                <a:moveTo>
                  <a:pt x="167" y="503"/>
                </a:moveTo>
                <a:cubicBezTo>
                  <a:pt x="167" y="503"/>
                  <a:pt x="167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4"/>
                  <a:pt x="166" y="505"/>
                </a:cubicBezTo>
                <a:cubicBezTo>
                  <a:pt x="166" y="506"/>
                  <a:pt x="167" y="507"/>
                  <a:pt x="166" y="508"/>
                </a:cubicBezTo>
                <a:cubicBezTo>
                  <a:pt x="166" y="508"/>
                  <a:pt x="166" y="508"/>
                  <a:pt x="166" y="508"/>
                </a:cubicBezTo>
                <a:cubicBezTo>
                  <a:pt x="166" y="508"/>
                  <a:pt x="167" y="508"/>
                  <a:pt x="167" y="508"/>
                </a:cubicBezTo>
                <a:cubicBezTo>
                  <a:pt x="167" y="507"/>
                  <a:pt x="167" y="506"/>
                  <a:pt x="167" y="505"/>
                </a:cubicBezTo>
                <a:cubicBezTo>
                  <a:pt x="167" y="504"/>
                  <a:pt x="167" y="503"/>
                  <a:pt x="167" y="503"/>
                </a:cubicBezTo>
                <a:close/>
                <a:moveTo>
                  <a:pt x="167" y="487"/>
                </a:moveTo>
                <a:cubicBezTo>
                  <a:pt x="167" y="487"/>
                  <a:pt x="167" y="487"/>
                  <a:pt x="167" y="487"/>
                </a:cubicBezTo>
                <a:cubicBezTo>
                  <a:pt x="167" y="488"/>
                  <a:pt x="167" y="488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8"/>
                  <a:pt x="168" y="488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lose/>
                <a:moveTo>
                  <a:pt x="165" y="465"/>
                </a:move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6"/>
                  <a:pt x="165" y="466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5"/>
                  <a:pt x="165" y="465"/>
                  <a:pt x="165" y="465"/>
                </a:cubicBezTo>
                <a:close/>
                <a:moveTo>
                  <a:pt x="161" y="368"/>
                </a:moveTo>
                <a:cubicBezTo>
                  <a:pt x="161" y="368"/>
                  <a:pt x="161" y="368"/>
                  <a:pt x="161" y="369"/>
                </a:cubicBezTo>
                <a:cubicBezTo>
                  <a:pt x="161" y="375"/>
                  <a:pt x="161" y="382"/>
                  <a:pt x="162" y="390"/>
                </a:cubicBezTo>
                <a:cubicBezTo>
                  <a:pt x="162" y="390"/>
                  <a:pt x="162" y="390"/>
                  <a:pt x="162" y="390"/>
                </a:cubicBezTo>
                <a:cubicBezTo>
                  <a:pt x="162" y="390"/>
                  <a:pt x="163" y="390"/>
                  <a:pt x="163" y="390"/>
                </a:cubicBezTo>
                <a:cubicBezTo>
                  <a:pt x="162" y="382"/>
                  <a:pt x="162" y="375"/>
                  <a:pt x="161" y="369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lose/>
                <a:moveTo>
                  <a:pt x="159" y="266"/>
                </a:moveTo>
                <a:cubicBezTo>
                  <a:pt x="159" y="268"/>
                  <a:pt x="159" y="270"/>
                  <a:pt x="159" y="271"/>
                </a:cubicBezTo>
                <a:cubicBezTo>
                  <a:pt x="159" y="274"/>
                  <a:pt x="159" y="276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6"/>
                  <a:pt x="160" y="274"/>
                  <a:pt x="160" y="271"/>
                </a:cubicBezTo>
                <a:cubicBezTo>
                  <a:pt x="160" y="270"/>
                  <a:pt x="160" y="268"/>
                  <a:pt x="160" y="266"/>
                </a:cubicBezTo>
                <a:cubicBezTo>
                  <a:pt x="160" y="266"/>
                  <a:pt x="160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lose/>
                <a:moveTo>
                  <a:pt x="162" y="156"/>
                </a:moveTo>
                <a:cubicBezTo>
                  <a:pt x="162" y="157"/>
                  <a:pt x="162" y="157"/>
                  <a:pt x="162" y="158"/>
                </a:cubicBezTo>
                <a:cubicBezTo>
                  <a:pt x="162" y="158"/>
                  <a:pt x="162" y="158"/>
                  <a:pt x="163" y="158"/>
                </a:cubicBezTo>
                <a:cubicBezTo>
                  <a:pt x="163" y="158"/>
                  <a:pt x="163" y="158"/>
                  <a:pt x="163" y="158"/>
                </a:cubicBezTo>
                <a:cubicBezTo>
                  <a:pt x="163" y="157"/>
                  <a:pt x="163" y="157"/>
                  <a:pt x="163" y="156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62" y="156"/>
                  <a:pt x="162" y="156"/>
                  <a:pt x="162" y="156"/>
                </a:cubicBezTo>
                <a:cubicBezTo>
                  <a:pt x="162" y="156"/>
                  <a:pt x="162" y="156"/>
                  <a:pt x="162" y="156"/>
                </a:cubicBezTo>
                <a:close/>
                <a:moveTo>
                  <a:pt x="178" y="666"/>
                </a:moveTo>
                <a:cubicBezTo>
                  <a:pt x="177" y="669"/>
                  <a:pt x="178" y="672"/>
                  <a:pt x="177" y="675"/>
                </a:cubicBezTo>
                <a:cubicBezTo>
                  <a:pt x="178" y="677"/>
                  <a:pt x="178" y="679"/>
                  <a:pt x="177" y="681"/>
                </a:cubicBezTo>
                <a:cubicBezTo>
                  <a:pt x="178" y="686"/>
                  <a:pt x="178" y="690"/>
                  <a:pt x="177" y="694"/>
                </a:cubicBezTo>
                <a:cubicBezTo>
                  <a:pt x="178" y="697"/>
                  <a:pt x="178" y="700"/>
                  <a:pt x="178" y="703"/>
                </a:cubicBezTo>
                <a:cubicBezTo>
                  <a:pt x="178" y="704"/>
                  <a:pt x="178" y="705"/>
                  <a:pt x="177" y="706"/>
                </a:cubicBezTo>
                <a:cubicBezTo>
                  <a:pt x="179" y="710"/>
                  <a:pt x="177" y="713"/>
                  <a:pt x="178" y="717"/>
                </a:cubicBezTo>
                <a:cubicBezTo>
                  <a:pt x="178" y="717"/>
                  <a:pt x="178" y="718"/>
                  <a:pt x="178" y="718"/>
                </a:cubicBezTo>
                <a:cubicBezTo>
                  <a:pt x="178" y="720"/>
                  <a:pt x="178" y="722"/>
                  <a:pt x="178" y="724"/>
                </a:cubicBezTo>
                <a:cubicBezTo>
                  <a:pt x="180" y="727"/>
                  <a:pt x="179" y="731"/>
                  <a:pt x="179" y="734"/>
                </a:cubicBezTo>
                <a:cubicBezTo>
                  <a:pt x="179" y="734"/>
                  <a:pt x="179" y="735"/>
                  <a:pt x="179" y="735"/>
                </a:cubicBezTo>
                <a:cubicBezTo>
                  <a:pt x="179" y="737"/>
                  <a:pt x="179" y="739"/>
                  <a:pt x="179" y="740"/>
                </a:cubicBezTo>
                <a:cubicBezTo>
                  <a:pt x="180" y="741"/>
                  <a:pt x="179" y="742"/>
                  <a:pt x="179" y="744"/>
                </a:cubicBezTo>
                <a:cubicBezTo>
                  <a:pt x="179" y="744"/>
                  <a:pt x="180" y="744"/>
                  <a:pt x="180" y="744"/>
                </a:cubicBezTo>
                <a:cubicBezTo>
                  <a:pt x="180" y="745"/>
                  <a:pt x="180" y="745"/>
                  <a:pt x="180" y="746"/>
                </a:cubicBezTo>
                <a:cubicBezTo>
                  <a:pt x="180" y="747"/>
                  <a:pt x="180" y="747"/>
                  <a:pt x="180" y="748"/>
                </a:cubicBezTo>
                <a:cubicBezTo>
                  <a:pt x="180" y="749"/>
                  <a:pt x="180" y="749"/>
                  <a:pt x="180" y="750"/>
                </a:cubicBezTo>
                <a:cubicBezTo>
                  <a:pt x="180" y="754"/>
                  <a:pt x="182" y="757"/>
                  <a:pt x="180" y="761"/>
                </a:cubicBezTo>
                <a:cubicBezTo>
                  <a:pt x="181" y="761"/>
                  <a:pt x="181" y="761"/>
                  <a:pt x="181" y="762"/>
                </a:cubicBezTo>
                <a:cubicBezTo>
                  <a:pt x="181" y="767"/>
                  <a:pt x="182" y="772"/>
                  <a:pt x="182" y="777"/>
                </a:cubicBezTo>
                <a:cubicBezTo>
                  <a:pt x="183" y="778"/>
                  <a:pt x="183" y="778"/>
                  <a:pt x="183" y="779"/>
                </a:cubicBezTo>
                <a:cubicBezTo>
                  <a:pt x="183" y="781"/>
                  <a:pt x="183" y="783"/>
                  <a:pt x="184" y="786"/>
                </a:cubicBezTo>
                <a:cubicBezTo>
                  <a:pt x="183" y="786"/>
                  <a:pt x="183" y="786"/>
                  <a:pt x="183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3" y="787"/>
                  <a:pt x="183" y="789"/>
                  <a:pt x="185" y="789"/>
                </a:cubicBezTo>
                <a:cubicBezTo>
                  <a:pt x="184" y="788"/>
                  <a:pt x="184" y="787"/>
                  <a:pt x="184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4" y="785"/>
                  <a:pt x="184" y="785"/>
                  <a:pt x="184" y="785"/>
                </a:cubicBezTo>
                <a:cubicBezTo>
                  <a:pt x="185" y="783"/>
                  <a:pt x="183" y="780"/>
                  <a:pt x="184" y="778"/>
                </a:cubicBezTo>
                <a:cubicBezTo>
                  <a:pt x="183" y="773"/>
                  <a:pt x="184" y="767"/>
                  <a:pt x="182" y="762"/>
                </a:cubicBezTo>
                <a:cubicBezTo>
                  <a:pt x="183" y="762"/>
                  <a:pt x="183" y="761"/>
                  <a:pt x="183" y="761"/>
                </a:cubicBezTo>
                <a:cubicBezTo>
                  <a:pt x="183" y="755"/>
                  <a:pt x="182" y="750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3" y="744"/>
                  <a:pt x="183" y="744"/>
                </a:cubicBezTo>
                <a:cubicBezTo>
                  <a:pt x="183" y="750"/>
                  <a:pt x="184" y="756"/>
                  <a:pt x="184" y="761"/>
                </a:cubicBezTo>
                <a:cubicBezTo>
                  <a:pt x="184" y="761"/>
                  <a:pt x="184" y="761"/>
                  <a:pt x="184" y="761"/>
                </a:cubicBezTo>
                <a:cubicBezTo>
                  <a:pt x="184" y="764"/>
                  <a:pt x="185" y="767"/>
                  <a:pt x="184" y="770"/>
                </a:cubicBezTo>
                <a:cubicBezTo>
                  <a:pt x="185" y="774"/>
                  <a:pt x="186" y="778"/>
                  <a:pt x="185" y="782"/>
                </a:cubicBezTo>
                <a:cubicBezTo>
                  <a:pt x="187" y="786"/>
                  <a:pt x="186" y="789"/>
                  <a:pt x="186" y="793"/>
                </a:cubicBezTo>
                <a:cubicBezTo>
                  <a:pt x="186" y="795"/>
                  <a:pt x="187" y="796"/>
                  <a:pt x="186" y="798"/>
                </a:cubicBezTo>
                <a:cubicBezTo>
                  <a:pt x="187" y="803"/>
                  <a:pt x="187" y="808"/>
                  <a:pt x="187" y="812"/>
                </a:cubicBezTo>
                <a:cubicBezTo>
                  <a:pt x="187" y="812"/>
                  <a:pt x="187" y="812"/>
                  <a:pt x="187" y="813"/>
                </a:cubicBezTo>
                <a:cubicBezTo>
                  <a:pt x="187" y="813"/>
                  <a:pt x="187" y="814"/>
                  <a:pt x="187" y="815"/>
                </a:cubicBezTo>
                <a:cubicBezTo>
                  <a:pt x="187" y="816"/>
                  <a:pt x="187" y="817"/>
                  <a:pt x="187" y="817"/>
                </a:cubicBezTo>
                <a:cubicBezTo>
                  <a:pt x="187" y="817"/>
                  <a:pt x="187" y="817"/>
                  <a:pt x="187" y="818"/>
                </a:cubicBezTo>
                <a:cubicBezTo>
                  <a:pt x="187" y="819"/>
                  <a:pt x="187" y="821"/>
                  <a:pt x="188" y="822"/>
                </a:cubicBezTo>
                <a:cubicBezTo>
                  <a:pt x="188" y="824"/>
                  <a:pt x="188" y="826"/>
                  <a:pt x="188" y="828"/>
                </a:cubicBezTo>
                <a:cubicBezTo>
                  <a:pt x="188" y="828"/>
                  <a:pt x="188" y="828"/>
                  <a:pt x="188" y="828"/>
                </a:cubicBezTo>
                <a:cubicBezTo>
                  <a:pt x="188" y="830"/>
                  <a:pt x="188" y="833"/>
                  <a:pt x="188" y="835"/>
                </a:cubicBezTo>
                <a:cubicBezTo>
                  <a:pt x="188" y="837"/>
                  <a:pt x="188" y="839"/>
                  <a:pt x="188" y="840"/>
                </a:cubicBezTo>
                <a:cubicBezTo>
                  <a:pt x="188" y="840"/>
                  <a:pt x="188" y="841"/>
                  <a:pt x="188" y="841"/>
                </a:cubicBezTo>
                <a:cubicBezTo>
                  <a:pt x="189" y="845"/>
                  <a:pt x="188" y="849"/>
                  <a:pt x="188" y="853"/>
                </a:cubicBezTo>
                <a:cubicBezTo>
                  <a:pt x="188" y="853"/>
                  <a:pt x="188" y="853"/>
                  <a:pt x="188" y="853"/>
                </a:cubicBezTo>
                <a:cubicBezTo>
                  <a:pt x="188" y="856"/>
                  <a:pt x="188" y="858"/>
                  <a:pt x="188" y="862"/>
                </a:cubicBezTo>
                <a:cubicBezTo>
                  <a:pt x="189" y="862"/>
                  <a:pt x="189" y="862"/>
                  <a:pt x="188" y="862"/>
                </a:cubicBezTo>
                <a:cubicBezTo>
                  <a:pt x="189" y="863"/>
                  <a:pt x="189" y="865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8" y="866"/>
                  <a:pt x="188" y="867"/>
                  <a:pt x="188" y="867"/>
                </a:cubicBezTo>
                <a:cubicBezTo>
                  <a:pt x="188" y="867"/>
                  <a:pt x="188" y="868"/>
                  <a:pt x="188" y="868"/>
                </a:cubicBezTo>
                <a:cubicBezTo>
                  <a:pt x="189" y="868"/>
                  <a:pt x="189" y="868"/>
                  <a:pt x="189" y="868"/>
                </a:cubicBezTo>
                <a:cubicBezTo>
                  <a:pt x="189" y="870"/>
                  <a:pt x="188" y="872"/>
                  <a:pt x="189" y="874"/>
                </a:cubicBezTo>
                <a:cubicBezTo>
                  <a:pt x="189" y="874"/>
                  <a:pt x="189" y="875"/>
                  <a:pt x="189" y="875"/>
                </a:cubicBezTo>
                <a:cubicBezTo>
                  <a:pt x="188" y="875"/>
                  <a:pt x="188" y="876"/>
                  <a:pt x="189" y="876"/>
                </a:cubicBezTo>
                <a:cubicBezTo>
                  <a:pt x="189" y="877"/>
                  <a:pt x="189" y="877"/>
                  <a:pt x="189" y="878"/>
                </a:cubicBezTo>
                <a:cubicBezTo>
                  <a:pt x="189" y="879"/>
                  <a:pt x="189" y="879"/>
                  <a:pt x="189" y="880"/>
                </a:cubicBezTo>
                <a:cubicBezTo>
                  <a:pt x="189" y="880"/>
                  <a:pt x="189" y="880"/>
                  <a:pt x="189" y="880"/>
                </a:cubicBezTo>
                <a:cubicBezTo>
                  <a:pt x="189" y="882"/>
                  <a:pt x="189" y="884"/>
                  <a:pt x="189" y="886"/>
                </a:cubicBezTo>
                <a:cubicBezTo>
                  <a:pt x="189" y="888"/>
                  <a:pt x="189" y="891"/>
                  <a:pt x="189" y="893"/>
                </a:cubicBezTo>
                <a:cubicBezTo>
                  <a:pt x="189" y="893"/>
                  <a:pt x="189" y="893"/>
                  <a:pt x="189" y="893"/>
                </a:cubicBezTo>
                <a:cubicBezTo>
                  <a:pt x="189" y="895"/>
                  <a:pt x="190" y="896"/>
                  <a:pt x="189" y="897"/>
                </a:cubicBezTo>
                <a:cubicBezTo>
                  <a:pt x="189" y="897"/>
                  <a:pt x="189" y="897"/>
                  <a:pt x="189" y="898"/>
                </a:cubicBezTo>
                <a:cubicBezTo>
                  <a:pt x="190" y="898"/>
                  <a:pt x="189" y="899"/>
                  <a:pt x="189" y="900"/>
                </a:cubicBezTo>
                <a:cubicBezTo>
                  <a:pt x="189" y="900"/>
                  <a:pt x="189" y="900"/>
                  <a:pt x="189" y="900"/>
                </a:cubicBezTo>
                <a:cubicBezTo>
                  <a:pt x="189" y="901"/>
                  <a:pt x="189" y="902"/>
                  <a:pt x="189" y="904"/>
                </a:cubicBezTo>
                <a:cubicBezTo>
                  <a:pt x="189" y="904"/>
                  <a:pt x="189" y="904"/>
                  <a:pt x="189" y="904"/>
                </a:cubicBezTo>
                <a:cubicBezTo>
                  <a:pt x="189" y="905"/>
                  <a:pt x="189" y="906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90" y="910"/>
                  <a:pt x="190" y="913"/>
                  <a:pt x="189" y="915"/>
                </a:cubicBezTo>
                <a:cubicBezTo>
                  <a:pt x="189" y="915"/>
                  <a:pt x="189" y="915"/>
                  <a:pt x="189" y="915"/>
                </a:cubicBezTo>
                <a:cubicBezTo>
                  <a:pt x="189" y="916"/>
                  <a:pt x="189" y="916"/>
                  <a:pt x="189" y="916"/>
                </a:cubicBezTo>
                <a:cubicBezTo>
                  <a:pt x="189" y="917"/>
                  <a:pt x="189" y="917"/>
                  <a:pt x="189" y="918"/>
                </a:cubicBezTo>
                <a:cubicBezTo>
                  <a:pt x="189" y="917"/>
                  <a:pt x="189" y="917"/>
                  <a:pt x="189" y="917"/>
                </a:cubicBezTo>
                <a:cubicBezTo>
                  <a:pt x="190" y="920"/>
                  <a:pt x="189" y="922"/>
                  <a:pt x="189" y="924"/>
                </a:cubicBezTo>
                <a:cubicBezTo>
                  <a:pt x="189" y="924"/>
                  <a:pt x="190" y="925"/>
                  <a:pt x="190" y="926"/>
                </a:cubicBezTo>
                <a:cubicBezTo>
                  <a:pt x="190" y="927"/>
                  <a:pt x="189" y="928"/>
                  <a:pt x="189" y="930"/>
                </a:cubicBezTo>
                <a:cubicBezTo>
                  <a:pt x="189" y="931"/>
                  <a:pt x="190" y="932"/>
                  <a:pt x="190" y="933"/>
                </a:cubicBezTo>
                <a:cubicBezTo>
                  <a:pt x="190" y="933"/>
                  <a:pt x="190" y="933"/>
                  <a:pt x="190" y="934"/>
                </a:cubicBezTo>
                <a:cubicBezTo>
                  <a:pt x="190" y="935"/>
                  <a:pt x="190" y="936"/>
                  <a:pt x="189" y="937"/>
                </a:cubicBezTo>
                <a:cubicBezTo>
                  <a:pt x="190" y="938"/>
                  <a:pt x="190" y="938"/>
                  <a:pt x="190" y="939"/>
                </a:cubicBezTo>
                <a:cubicBezTo>
                  <a:pt x="189" y="941"/>
                  <a:pt x="191" y="943"/>
                  <a:pt x="189" y="945"/>
                </a:cubicBezTo>
                <a:cubicBezTo>
                  <a:pt x="191" y="949"/>
                  <a:pt x="190" y="953"/>
                  <a:pt x="190" y="956"/>
                </a:cubicBezTo>
                <a:cubicBezTo>
                  <a:pt x="191" y="958"/>
                  <a:pt x="190" y="960"/>
                  <a:pt x="189" y="962"/>
                </a:cubicBezTo>
                <a:cubicBezTo>
                  <a:pt x="189" y="964"/>
                  <a:pt x="190" y="967"/>
                  <a:pt x="190" y="970"/>
                </a:cubicBezTo>
                <a:cubicBezTo>
                  <a:pt x="190" y="971"/>
                  <a:pt x="189" y="973"/>
                  <a:pt x="190" y="975"/>
                </a:cubicBezTo>
                <a:cubicBezTo>
                  <a:pt x="190" y="976"/>
                  <a:pt x="190" y="977"/>
                  <a:pt x="189" y="977"/>
                </a:cubicBezTo>
                <a:cubicBezTo>
                  <a:pt x="189" y="978"/>
                  <a:pt x="190" y="978"/>
                  <a:pt x="190" y="979"/>
                </a:cubicBezTo>
                <a:cubicBezTo>
                  <a:pt x="189" y="982"/>
                  <a:pt x="190" y="986"/>
                  <a:pt x="190" y="989"/>
                </a:cubicBezTo>
                <a:cubicBezTo>
                  <a:pt x="191" y="991"/>
                  <a:pt x="189" y="994"/>
                  <a:pt x="190" y="996"/>
                </a:cubicBezTo>
                <a:cubicBezTo>
                  <a:pt x="190" y="996"/>
                  <a:pt x="190" y="996"/>
                  <a:pt x="190" y="997"/>
                </a:cubicBezTo>
                <a:cubicBezTo>
                  <a:pt x="190" y="998"/>
                  <a:pt x="190" y="1000"/>
                  <a:pt x="190" y="1002"/>
                </a:cubicBezTo>
                <a:cubicBezTo>
                  <a:pt x="190" y="1003"/>
                  <a:pt x="190" y="1003"/>
                  <a:pt x="190" y="1003"/>
                </a:cubicBezTo>
                <a:cubicBezTo>
                  <a:pt x="190" y="1004"/>
                  <a:pt x="190" y="1004"/>
                  <a:pt x="190" y="1004"/>
                </a:cubicBezTo>
                <a:cubicBezTo>
                  <a:pt x="190" y="1005"/>
                  <a:pt x="190" y="1005"/>
                  <a:pt x="190" y="1005"/>
                </a:cubicBezTo>
                <a:cubicBezTo>
                  <a:pt x="190" y="1007"/>
                  <a:pt x="189" y="1009"/>
                  <a:pt x="190" y="1011"/>
                </a:cubicBezTo>
                <a:cubicBezTo>
                  <a:pt x="190" y="1011"/>
                  <a:pt x="190" y="1011"/>
                  <a:pt x="190" y="1011"/>
                </a:cubicBezTo>
                <a:cubicBezTo>
                  <a:pt x="191" y="1015"/>
                  <a:pt x="190" y="1023"/>
                  <a:pt x="190" y="1028"/>
                </a:cubicBezTo>
                <a:cubicBezTo>
                  <a:pt x="190" y="1028"/>
                  <a:pt x="190" y="1029"/>
                  <a:pt x="190" y="1029"/>
                </a:cubicBezTo>
                <a:cubicBezTo>
                  <a:pt x="191" y="1032"/>
                  <a:pt x="190" y="1034"/>
                  <a:pt x="190" y="1037"/>
                </a:cubicBezTo>
                <a:cubicBezTo>
                  <a:pt x="191" y="1039"/>
                  <a:pt x="189" y="1041"/>
                  <a:pt x="190" y="1043"/>
                </a:cubicBezTo>
                <a:cubicBezTo>
                  <a:pt x="190" y="1044"/>
                  <a:pt x="190" y="1044"/>
                  <a:pt x="190" y="1045"/>
                </a:cubicBezTo>
                <a:cubicBezTo>
                  <a:pt x="191" y="1048"/>
                  <a:pt x="190" y="1051"/>
                  <a:pt x="190" y="1054"/>
                </a:cubicBezTo>
                <a:cubicBezTo>
                  <a:pt x="190" y="1057"/>
                  <a:pt x="190" y="1060"/>
                  <a:pt x="190" y="1063"/>
                </a:cubicBezTo>
                <a:cubicBezTo>
                  <a:pt x="190" y="1064"/>
                  <a:pt x="190" y="1066"/>
                  <a:pt x="190" y="1067"/>
                </a:cubicBezTo>
                <a:cubicBezTo>
                  <a:pt x="190" y="1068"/>
                  <a:pt x="190" y="1068"/>
                  <a:pt x="190" y="1068"/>
                </a:cubicBezTo>
                <a:cubicBezTo>
                  <a:pt x="190" y="1070"/>
                  <a:pt x="190" y="1071"/>
                  <a:pt x="190" y="1072"/>
                </a:cubicBezTo>
                <a:cubicBezTo>
                  <a:pt x="190" y="1074"/>
                  <a:pt x="190" y="1075"/>
                  <a:pt x="190" y="1077"/>
                </a:cubicBezTo>
                <a:cubicBezTo>
                  <a:pt x="191" y="1077"/>
                  <a:pt x="190" y="1075"/>
                  <a:pt x="191" y="1074"/>
                </a:cubicBezTo>
                <a:cubicBezTo>
                  <a:pt x="192" y="1073"/>
                  <a:pt x="192" y="1072"/>
                  <a:pt x="192" y="1071"/>
                </a:cubicBezTo>
                <a:cubicBezTo>
                  <a:pt x="192" y="1071"/>
                  <a:pt x="192" y="1072"/>
                  <a:pt x="192" y="1072"/>
                </a:cubicBezTo>
                <a:cubicBezTo>
                  <a:pt x="192" y="1072"/>
                  <a:pt x="192" y="1072"/>
                  <a:pt x="192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3" y="1070"/>
                  <a:pt x="192" y="1070"/>
                  <a:pt x="193" y="1069"/>
                </a:cubicBezTo>
                <a:cubicBezTo>
                  <a:pt x="192" y="1068"/>
                  <a:pt x="194" y="1067"/>
                  <a:pt x="192" y="1065"/>
                </a:cubicBezTo>
                <a:cubicBezTo>
                  <a:pt x="192" y="1065"/>
                  <a:pt x="194" y="1065"/>
                  <a:pt x="194" y="1064"/>
                </a:cubicBezTo>
                <a:cubicBezTo>
                  <a:pt x="193" y="1063"/>
                  <a:pt x="193" y="1065"/>
                  <a:pt x="192" y="1064"/>
                </a:cubicBezTo>
                <a:cubicBezTo>
                  <a:pt x="192" y="1063"/>
                  <a:pt x="193" y="1063"/>
                  <a:pt x="192" y="1061"/>
                </a:cubicBezTo>
                <a:cubicBezTo>
                  <a:pt x="193" y="1061"/>
                  <a:pt x="193" y="1061"/>
                  <a:pt x="193" y="1061"/>
                </a:cubicBezTo>
                <a:cubicBezTo>
                  <a:pt x="193" y="1058"/>
                  <a:pt x="193" y="1056"/>
                  <a:pt x="192" y="1054"/>
                </a:cubicBezTo>
                <a:cubicBezTo>
                  <a:pt x="194" y="1053"/>
                  <a:pt x="192" y="1051"/>
                  <a:pt x="194" y="1050"/>
                </a:cubicBezTo>
                <a:cubicBezTo>
                  <a:pt x="193" y="1050"/>
                  <a:pt x="193" y="1050"/>
                  <a:pt x="193" y="1049"/>
                </a:cubicBezTo>
                <a:cubicBezTo>
                  <a:pt x="194" y="1049"/>
                  <a:pt x="193" y="1048"/>
                  <a:pt x="193" y="1047"/>
                </a:cubicBezTo>
                <a:cubicBezTo>
                  <a:pt x="193" y="1046"/>
                  <a:pt x="194" y="1045"/>
                  <a:pt x="193" y="1044"/>
                </a:cubicBezTo>
                <a:cubicBezTo>
                  <a:pt x="193" y="1043"/>
                  <a:pt x="193" y="1043"/>
                  <a:pt x="194" y="1042"/>
                </a:cubicBezTo>
                <a:cubicBezTo>
                  <a:pt x="193" y="1041"/>
                  <a:pt x="194" y="1041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39"/>
                  <a:pt x="192" y="1038"/>
                  <a:pt x="194" y="1038"/>
                </a:cubicBezTo>
                <a:cubicBezTo>
                  <a:pt x="193" y="1035"/>
                  <a:pt x="194" y="1032"/>
                  <a:pt x="193" y="1029"/>
                </a:cubicBezTo>
                <a:cubicBezTo>
                  <a:pt x="194" y="1026"/>
                  <a:pt x="193" y="1024"/>
                  <a:pt x="193" y="1021"/>
                </a:cubicBezTo>
                <a:cubicBezTo>
                  <a:pt x="192" y="1021"/>
                  <a:pt x="193" y="1018"/>
                  <a:pt x="193" y="1017"/>
                </a:cubicBezTo>
                <a:cubicBezTo>
                  <a:pt x="194" y="1016"/>
                  <a:pt x="192" y="1016"/>
                  <a:pt x="193" y="1016"/>
                </a:cubicBezTo>
                <a:cubicBezTo>
                  <a:pt x="193" y="1015"/>
                  <a:pt x="193" y="1014"/>
                  <a:pt x="193" y="1013"/>
                </a:cubicBezTo>
                <a:cubicBezTo>
                  <a:pt x="193" y="1012"/>
                  <a:pt x="194" y="1011"/>
                  <a:pt x="193" y="1011"/>
                </a:cubicBezTo>
                <a:cubicBezTo>
                  <a:pt x="193" y="1010"/>
                  <a:pt x="193" y="1010"/>
                  <a:pt x="194" y="1009"/>
                </a:cubicBezTo>
                <a:cubicBezTo>
                  <a:pt x="194" y="1007"/>
                  <a:pt x="193" y="1005"/>
                  <a:pt x="194" y="1002"/>
                </a:cubicBezTo>
                <a:cubicBezTo>
                  <a:pt x="194" y="998"/>
                  <a:pt x="194" y="994"/>
                  <a:pt x="194" y="990"/>
                </a:cubicBezTo>
                <a:cubicBezTo>
                  <a:pt x="194" y="990"/>
                  <a:pt x="194" y="991"/>
                  <a:pt x="194" y="990"/>
                </a:cubicBezTo>
                <a:cubicBezTo>
                  <a:pt x="195" y="990"/>
                  <a:pt x="194" y="989"/>
                  <a:pt x="194" y="990"/>
                </a:cubicBezTo>
                <a:cubicBezTo>
                  <a:pt x="194" y="989"/>
                  <a:pt x="194" y="988"/>
                  <a:pt x="195" y="988"/>
                </a:cubicBezTo>
                <a:cubicBezTo>
                  <a:pt x="194" y="987"/>
                  <a:pt x="194" y="987"/>
                  <a:pt x="194" y="987"/>
                </a:cubicBezTo>
                <a:cubicBezTo>
                  <a:pt x="194" y="985"/>
                  <a:pt x="194" y="983"/>
                  <a:pt x="194" y="981"/>
                </a:cubicBezTo>
                <a:cubicBezTo>
                  <a:pt x="194" y="981"/>
                  <a:pt x="194" y="980"/>
                  <a:pt x="194" y="980"/>
                </a:cubicBezTo>
                <a:cubicBezTo>
                  <a:pt x="194" y="979"/>
                  <a:pt x="194" y="979"/>
                  <a:pt x="194" y="979"/>
                </a:cubicBezTo>
                <a:cubicBezTo>
                  <a:pt x="194" y="977"/>
                  <a:pt x="194" y="975"/>
                  <a:pt x="194" y="973"/>
                </a:cubicBezTo>
                <a:cubicBezTo>
                  <a:pt x="194" y="972"/>
                  <a:pt x="194" y="972"/>
                  <a:pt x="194" y="972"/>
                </a:cubicBezTo>
                <a:cubicBezTo>
                  <a:pt x="194" y="971"/>
                  <a:pt x="193" y="970"/>
                  <a:pt x="195" y="970"/>
                </a:cubicBezTo>
                <a:cubicBezTo>
                  <a:pt x="193" y="968"/>
                  <a:pt x="195" y="966"/>
                  <a:pt x="194" y="964"/>
                </a:cubicBezTo>
                <a:cubicBezTo>
                  <a:pt x="194" y="964"/>
                  <a:pt x="194" y="964"/>
                  <a:pt x="195" y="963"/>
                </a:cubicBezTo>
                <a:cubicBezTo>
                  <a:pt x="193" y="961"/>
                  <a:pt x="195" y="959"/>
                  <a:pt x="194" y="957"/>
                </a:cubicBezTo>
                <a:cubicBezTo>
                  <a:pt x="194" y="957"/>
                  <a:pt x="195" y="957"/>
                  <a:pt x="195" y="956"/>
                </a:cubicBezTo>
                <a:cubicBezTo>
                  <a:pt x="195" y="955"/>
                  <a:pt x="194" y="953"/>
                  <a:pt x="195" y="952"/>
                </a:cubicBezTo>
                <a:cubicBezTo>
                  <a:pt x="195" y="952"/>
                  <a:pt x="194" y="952"/>
                  <a:pt x="194" y="951"/>
                </a:cubicBezTo>
                <a:cubicBezTo>
                  <a:pt x="195" y="948"/>
                  <a:pt x="194" y="945"/>
                  <a:pt x="195" y="942"/>
                </a:cubicBezTo>
                <a:cubicBezTo>
                  <a:pt x="195" y="941"/>
                  <a:pt x="195" y="941"/>
                  <a:pt x="195" y="940"/>
                </a:cubicBezTo>
                <a:cubicBezTo>
                  <a:pt x="195" y="939"/>
                  <a:pt x="195" y="939"/>
                  <a:pt x="195" y="939"/>
                </a:cubicBezTo>
                <a:cubicBezTo>
                  <a:pt x="195" y="937"/>
                  <a:pt x="196" y="935"/>
                  <a:pt x="195" y="933"/>
                </a:cubicBezTo>
                <a:cubicBezTo>
                  <a:pt x="196" y="932"/>
                  <a:pt x="194" y="932"/>
                  <a:pt x="195" y="931"/>
                </a:cubicBezTo>
                <a:cubicBezTo>
                  <a:pt x="195" y="931"/>
                  <a:pt x="194" y="930"/>
                  <a:pt x="194" y="930"/>
                </a:cubicBezTo>
                <a:cubicBezTo>
                  <a:pt x="195" y="929"/>
                  <a:pt x="195" y="928"/>
                  <a:pt x="196" y="928"/>
                </a:cubicBezTo>
                <a:cubicBezTo>
                  <a:pt x="194" y="925"/>
                  <a:pt x="195" y="923"/>
                  <a:pt x="195" y="921"/>
                </a:cubicBezTo>
                <a:cubicBezTo>
                  <a:pt x="194" y="918"/>
                  <a:pt x="194" y="916"/>
                  <a:pt x="195" y="914"/>
                </a:cubicBezTo>
                <a:cubicBezTo>
                  <a:pt x="195" y="913"/>
                  <a:pt x="195" y="913"/>
                  <a:pt x="194" y="912"/>
                </a:cubicBezTo>
                <a:cubicBezTo>
                  <a:pt x="195" y="911"/>
                  <a:pt x="194" y="911"/>
                  <a:pt x="195" y="911"/>
                </a:cubicBezTo>
                <a:cubicBezTo>
                  <a:pt x="194" y="909"/>
                  <a:pt x="194" y="906"/>
                  <a:pt x="195" y="904"/>
                </a:cubicBezTo>
                <a:cubicBezTo>
                  <a:pt x="194" y="903"/>
                  <a:pt x="195" y="902"/>
                  <a:pt x="194" y="901"/>
                </a:cubicBezTo>
                <a:cubicBezTo>
                  <a:pt x="196" y="899"/>
                  <a:pt x="194" y="897"/>
                  <a:pt x="195" y="895"/>
                </a:cubicBezTo>
                <a:cubicBezTo>
                  <a:pt x="195" y="895"/>
                  <a:pt x="195" y="894"/>
                  <a:pt x="195" y="894"/>
                </a:cubicBezTo>
                <a:cubicBezTo>
                  <a:pt x="195" y="893"/>
                  <a:pt x="195" y="892"/>
                  <a:pt x="195" y="892"/>
                </a:cubicBezTo>
                <a:cubicBezTo>
                  <a:pt x="195" y="890"/>
                  <a:pt x="194" y="888"/>
                  <a:pt x="195" y="887"/>
                </a:cubicBezTo>
                <a:cubicBezTo>
                  <a:pt x="194" y="880"/>
                  <a:pt x="195" y="874"/>
                  <a:pt x="194" y="868"/>
                </a:cubicBezTo>
                <a:cubicBezTo>
                  <a:pt x="195" y="865"/>
                  <a:pt x="195" y="862"/>
                  <a:pt x="194" y="859"/>
                </a:cubicBezTo>
                <a:cubicBezTo>
                  <a:pt x="195" y="858"/>
                  <a:pt x="195" y="857"/>
                  <a:pt x="195" y="856"/>
                </a:cubicBezTo>
                <a:cubicBezTo>
                  <a:pt x="195" y="854"/>
                  <a:pt x="194" y="853"/>
                  <a:pt x="195" y="852"/>
                </a:cubicBezTo>
                <a:cubicBezTo>
                  <a:pt x="195" y="852"/>
                  <a:pt x="195" y="851"/>
                  <a:pt x="194" y="852"/>
                </a:cubicBezTo>
                <a:cubicBezTo>
                  <a:pt x="195" y="850"/>
                  <a:pt x="195" y="849"/>
                  <a:pt x="194" y="848"/>
                </a:cubicBezTo>
                <a:cubicBezTo>
                  <a:pt x="195" y="847"/>
                  <a:pt x="195" y="846"/>
                  <a:pt x="195" y="845"/>
                </a:cubicBezTo>
                <a:cubicBezTo>
                  <a:pt x="195" y="845"/>
                  <a:pt x="195" y="845"/>
                  <a:pt x="195" y="845"/>
                </a:cubicBezTo>
                <a:cubicBezTo>
                  <a:pt x="195" y="845"/>
                  <a:pt x="195" y="845"/>
                  <a:pt x="194" y="845"/>
                </a:cubicBezTo>
                <a:cubicBezTo>
                  <a:pt x="195" y="841"/>
                  <a:pt x="194" y="838"/>
                  <a:pt x="195" y="834"/>
                </a:cubicBezTo>
                <a:cubicBezTo>
                  <a:pt x="195" y="834"/>
                  <a:pt x="195" y="834"/>
                  <a:pt x="195" y="834"/>
                </a:cubicBezTo>
                <a:cubicBezTo>
                  <a:pt x="194" y="828"/>
                  <a:pt x="194" y="821"/>
                  <a:pt x="194" y="815"/>
                </a:cubicBezTo>
                <a:cubicBezTo>
                  <a:pt x="194" y="812"/>
                  <a:pt x="194" y="810"/>
                  <a:pt x="193" y="807"/>
                </a:cubicBezTo>
                <a:cubicBezTo>
                  <a:pt x="193" y="807"/>
                  <a:pt x="193" y="807"/>
                  <a:pt x="193" y="807"/>
                </a:cubicBezTo>
                <a:cubicBezTo>
                  <a:pt x="193" y="807"/>
                  <a:pt x="193" y="806"/>
                  <a:pt x="194" y="806"/>
                </a:cubicBezTo>
                <a:cubicBezTo>
                  <a:pt x="194" y="806"/>
                  <a:pt x="195" y="807"/>
                  <a:pt x="194" y="807"/>
                </a:cubicBezTo>
                <a:cubicBezTo>
                  <a:pt x="194" y="810"/>
                  <a:pt x="195" y="812"/>
                  <a:pt x="195" y="815"/>
                </a:cubicBezTo>
                <a:cubicBezTo>
                  <a:pt x="195" y="821"/>
                  <a:pt x="195" y="828"/>
                  <a:pt x="196" y="834"/>
                </a:cubicBezTo>
                <a:cubicBezTo>
                  <a:pt x="196" y="834"/>
                  <a:pt x="196" y="834"/>
                  <a:pt x="196" y="834"/>
                </a:cubicBezTo>
                <a:cubicBezTo>
                  <a:pt x="196" y="835"/>
                  <a:pt x="196" y="836"/>
                  <a:pt x="196" y="837"/>
                </a:cubicBezTo>
                <a:cubicBezTo>
                  <a:pt x="196" y="838"/>
                  <a:pt x="196" y="839"/>
                  <a:pt x="196" y="840"/>
                </a:cubicBezTo>
                <a:cubicBezTo>
                  <a:pt x="196" y="842"/>
                  <a:pt x="197" y="843"/>
                  <a:pt x="196" y="845"/>
                </a:cubicBezTo>
                <a:cubicBezTo>
                  <a:pt x="196" y="845"/>
                  <a:pt x="196" y="845"/>
                  <a:pt x="196" y="845"/>
                </a:cubicBezTo>
                <a:cubicBezTo>
                  <a:pt x="196" y="845"/>
                  <a:pt x="196" y="845"/>
                  <a:pt x="196" y="846"/>
                </a:cubicBezTo>
                <a:cubicBezTo>
                  <a:pt x="196" y="846"/>
                  <a:pt x="196" y="846"/>
                  <a:pt x="196" y="846"/>
                </a:cubicBezTo>
                <a:cubicBezTo>
                  <a:pt x="196" y="846"/>
                  <a:pt x="197" y="847"/>
                  <a:pt x="196" y="848"/>
                </a:cubicBezTo>
                <a:cubicBezTo>
                  <a:pt x="197" y="850"/>
                  <a:pt x="196" y="853"/>
                  <a:pt x="197" y="854"/>
                </a:cubicBezTo>
                <a:cubicBezTo>
                  <a:pt x="197" y="859"/>
                  <a:pt x="197" y="863"/>
                  <a:pt x="197" y="868"/>
                </a:cubicBezTo>
                <a:cubicBezTo>
                  <a:pt x="197" y="868"/>
                  <a:pt x="198" y="868"/>
                  <a:pt x="197" y="868"/>
                </a:cubicBezTo>
                <a:cubicBezTo>
                  <a:pt x="198" y="869"/>
                  <a:pt x="198" y="871"/>
                  <a:pt x="197" y="872"/>
                </a:cubicBezTo>
                <a:cubicBezTo>
                  <a:pt x="198" y="876"/>
                  <a:pt x="199" y="880"/>
                  <a:pt x="198" y="884"/>
                </a:cubicBezTo>
                <a:cubicBezTo>
                  <a:pt x="198" y="885"/>
                  <a:pt x="199" y="885"/>
                  <a:pt x="199" y="885"/>
                </a:cubicBezTo>
                <a:cubicBezTo>
                  <a:pt x="198" y="887"/>
                  <a:pt x="198" y="888"/>
                  <a:pt x="199" y="890"/>
                </a:cubicBezTo>
                <a:cubicBezTo>
                  <a:pt x="198" y="894"/>
                  <a:pt x="199" y="898"/>
                  <a:pt x="199" y="902"/>
                </a:cubicBezTo>
                <a:cubicBezTo>
                  <a:pt x="198" y="902"/>
                  <a:pt x="199" y="903"/>
                  <a:pt x="198" y="903"/>
                </a:cubicBezTo>
                <a:cubicBezTo>
                  <a:pt x="199" y="904"/>
                  <a:pt x="198" y="906"/>
                  <a:pt x="199" y="907"/>
                </a:cubicBezTo>
                <a:cubicBezTo>
                  <a:pt x="199" y="907"/>
                  <a:pt x="198" y="907"/>
                  <a:pt x="198" y="908"/>
                </a:cubicBezTo>
                <a:cubicBezTo>
                  <a:pt x="200" y="911"/>
                  <a:pt x="198" y="916"/>
                  <a:pt x="199" y="919"/>
                </a:cubicBezTo>
                <a:cubicBezTo>
                  <a:pt x="198" y="920"/>
                  <a:pt x="199" y="921"/>
                  <a:pt x="198" y="922"/>
                </a:cubicBezTo>
                <a:cubicBezTo>
                  <a:pt x="198" y="923"/>
                  <a:pt x="198" y="924"/>
                  <a:pt x="199" y="924"/>
                </a:cubicBezTo>
                <a:cubicBezTo>
                  <a:pt x="197" y="927"/>
                  <a:pt x="199" y="930"/>
                  <a:pt x="197" y="932"/>
                </a:cubicBezTo>
                <a:cubicBezTo>
                  <a:pt x="197" y="933"/>
                  <a:pt x="198" y="933"/>
                  <a:pt x="198" y="933"/>
                </a:cubicBezTo>
                <a:cubicBezTo>
                  <a:pt x="197" y="934"/>
                  <a:pt x="198" y="936"/>
                  <a:pt x="197" y="937"/>
                </a:cubicBezTo>
                <a:cubicBezTo>
                  <a:pt x="197" y="940"/>
                  <a:pt x="199" y="942"/>
                  <a:pt x="198" y="945"/>
                </a:cubicBezTo>
                <a:cubicBezTo>
                  <a:pt x="200" y="948"/>
                  <a:pt x="197" y="951"/>
                  <a:pt x="199" y="955"/>
                </a:cubicBezTo>
                <a:cubicBezTo>
                  <a:pt x="198" y="956"/>
                  <a:pt x="198" y="957"/>
                  <a:pt x="198" y="958"/>
                </a:cubicBezTo>
                <a:cubicBezTo>
                  <a:pt x="199" y="960"/>
                  <a:pt x="199" y="961"/>
                  <a:pt x="198" y="963"/>
                </a:cubicBezTo>
                <a:cubicBezTo>
                  <a:pt x="198" y="963"/>
                  <a:pt x="199" y="963"/>
                  <a:pt x="199" y="964"/>
                </a:cubicBezTo>
                <a:cubicBezTo>
                  <a:pt x="199" y="966"/>
                  <a:pt x="198" y="968"/>
                  <a:pt x="198" y="969"/>
                </a:cubicBezTo>
                <a:cubicBezTo>
                  <a:pt x="198" y="971"/>
                  <a:pt x="199" y="973"/>
                  <a:pt x="199" y="974"/>
                </a:cubicBezTo>
                <a:cubicBezTo>
                  <a:pt x="199" y="974"/>
                  <a:pt x="198" y="974"/>
                  <a:pt x="198" y="974"/>
                </a:cubicBezTo>
                <a:cubicBezTo>
                  <a:pt x="198" y="974"/>
                  <a:pt x="199" y="974"/>
                  <a:pt x="199" y="974"/>
                </a:cubicBezTo>
                <a:cubicBezTo>
                  <a:pt x="198" y="979"/>
                  <a:pt x="198" y="984"/>
                  <a:pt x="199" y="989"/>
                </a:cubicBezTo>
                <a:cubicBezTo>
                  <a:pt x="197" y="992"/>
                  <a:pt x="200" y="994"/>
                  <a:pt x="198" y="997"/>
                </a:cubicBezTo>
                <a:cubicBezTo>
                  <a:pt x="198" y="1000"/>
                  <a:pt x="199" y="1003"/>
                  <a:pt x="198" y="1006"/>
                </a:cubicBezTo>
                <a:cubicBezTo>
                  <a:pt x="199" y="1011"/>
                  <a:pt x="198" y="1017"/>
                  <a:pt x="199" y="1022"/>
                </a:cubicBezTo>
                <a:cubicBezTo>
                  <a:pt x="198" y="1025"/>
                  <a:pt x="198" y="1028"/>
                  <a:pt x="199" y="1031"/>
                </a:cubicBezTo>
                <a:cubicBezTo>
                  <a:pt x="198" y="1032"/>
                  <a:pt x="199" y="1032"/>
                  <a:pt x="198" y="1033"/>
                </a:cubicBezTo>
                <a:cubicBezTo>
                  <a:pt x="198" y="1033"/>
                  <a:pt x="198" y="1034"/>
                  <a:pt x="199" y="1034"/>
                </a:cubicBezTo>
                <a:cubicBezTo>
                  <a:pt x="197" y="1040"/>
                  <a:pt x="200" y="1045"/>
                  <a:pt x="198" y="1050"/>
                </a:cubicBezTo>
                <a:cubicBezTo>
                  <a:pt x="199" y="1052"/>
                  <a:pt x="199" y="1054"/>
                  <a:pt x="199" y="1056"/>
                </a:cubicBezTo>
                <a:cubicBezTo>
                  <a:pt x="199" y="1057"/>
                  <a:pt x="199" y="1058"/>
                  <a:pt x="198" y="1059"/>
                </a:cubicBezTo>
                <a:cubicBezTo>
                  <a:pt x="200" y="1062"/>
                  <a:pt x="198" y="1064"/>
                  <a:pt x="199" y="1067"/>
                </a:cubicBezTo>
                <a:cubicBezTo>
                  <a:pt x="198" y="1068"/>
                  <a:pt x="199" y="1069"/>
                  <a:pt x="198" y="1070"/>
                </a:cubicBezTo>
                <a:cubicBezTo>
                  <a:pt x="198" y="1070"/>
                  <a:pt x="198" y="1070"/>
                  <a:pt x="199" y="1070"/>
                </a:cubicBezTo>
                <a:cubicBezTo>
                  <a:pt x="198" y="1071"/>
                  <a:pt x="199" y="1071"/>
                  <a:pt x="198" y="1072"/>
                </a:cubicBezTo>
                <a:cubicBezTo>
                  <a:pt x="199" y="1073"/>
                  <a:pt x="198" y="1075"/>
                  <a:pt x="198" y="1077"/>
                </a:cubicBezTo>
                <a:cubicBezTo>
                  <a:pt x="198" y="1079"/>
                  <a:pt x="198" y="1082"/>
                  <a:pt x="198" y="1084"/>
                </a:cubicBezTo>
                <a:cubicBezTo>
                  <a:pt x="198" y="1087"/>
                  <a:pt x="199" y="1090"/>
                  <a:pt x="197" y="1093"/>
                </a:cubicBezTo>
                <a:cubicBezTo>
                  <a:pt x="197" y="1093"/>
                  <a:pt x="198" y="1093"/>
                  <a:pt x="198" y="1094"/>
                </a:cubicBezTo>
                <a:cubicBezTo>
                  <a:pt x="197" y="1100"/>
                  <a:pt x="198" y="1106"/>
                  <a:pt x="196" y="1111"/>
                </a:cubicBezTo>
                <a:cubicBezTo>
                  <a:pt x="196" y="1118"/>
                  <a:pt x="196" y="1125"/>
                  <a:pt x="195" y="1131"/>
                </a:cubicBezTo>
                <a:cubicBezTo>
                  <a:pt x="195" y="1133"/>
                  <a:pt x="195" y="1135"/>
                  <a:pt x="195" y="1137"/>
                </a:cubicBezTo>
                <a:cubicBezTo>
                  <a:pt x="195" y="1140"/>
                  <a:pt x="195" y="1142"/>
                  <a:pt x="194" y="1145"/>
                </a:cubicBezTo>
                <a:cubicBezTo>
                  <a:pt x="194" y="1146"/>
                  <a:pt x="194" y="1146"/>
                  <a:pt x="194" y="1147"/>
                </a:cubicBezTo>
                <a:cubicBezTo>
                  <a:pt x="194" y="1147"/>
                  <a:pt x="195" y="1148"/>
                  <a:pt x="195" y="1148"/>
                </a:cubicBezTo>
                <a:cubicBezTo>
                  <a:pt x="195" y="1149"/>
                  <a:pt x="194" y="1150"/>
                  <a:pt x="194" y="1151"/>
                </a:cubicBezTo>
                <a:cubicBezTo>
                  <a:pt x="194" y="1153"/>
                  <a:pt x="195" y="1156"/>
                  <a:pt x="193" y="1159"/>
                </a:cubicBezTo>
                <a:cubicBezTo>
                  <a:pt x="193" y="1160"/>
                  <a:pt x="194" y="1160"/>
                  <a:pt x="194" y="1160"/>
                </a:cubicBezTo>
                <a:cubicBezTo>
                  <a:pt x="194" y="1164"/>
                  <a:pt x="194" y="1168"/>
                  <a:pt x="194" y="1172"/>
                </a:cubicBezTo>
                <a:cubicBezTo>
                  <a:pt x="193" y="1173"/>
                  <a:pt x="192" y="1174"/>
                  <a:pt x="192" y="1176"/>
                </a:cubicBezTo>
                <a:cubicBezTo>
                  <a:pt x="191" y="1177"/>
                  <a:pt x="191" y="1176"/>
                  <a:pt x="191" y="1176"/>
                </a:cubicBezTo>
                <a:cubicBezTo>
                  <a:pt x="190" y="1175"/>
                  <a:pt x="189" y="1176"/>
                  <a:pt x="188" y="1174"/>
                </a:cubicBezTo>
                <a:cubicBezTo>
                  <a:pt x="188" y="1174"/>
                  <a:pt x="187" y="1174"/>
                  <a:pt x="187" y="1175"/>
                </a:cubicBezTo>
                <a:cubicBezTo>
                  <a:pt x="187" y="1175"/>
                  <a:pt x="186" y="1174"/>
                  <a:pt x="186" y="1173"/>
                </a:cubicBezTo>
                <a:cubicBezTo>
                  <a:pt x="185" y="1174"/>
                  <a:pt x="184" y="1175"/>
                  <a:pt x="184" y="1175"/>
                </a:cubicBezTo>
                <a:cubicBezTo>
                  <a:pt x="182" y="1176"/>
                  <a:pt x="179" y="1178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6" y="1178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7" y="1174"/>
                  <a:pt x="174" y="1174"/>
                  <a:pt x="172" y="1173"/>
                </a:cubicBezTo>
                <a:cubicBezTo>
                  <a:pt x="171" y="1172"/>
                  <a:pt x="172" y="1171"/>
                  <a:pt x="172" y="1171"/>
                </a:cubicBezTo>
                <a:cubicBezTo>
                  <a:pt x="171" y="1169"/>
                  <a:pt x="173" y="1167"/>
                  <a:pt x="172" y="1164"/>
                </a:cubicBezTo>
                <a:cubicBezTo>
                  <a:pt x="172" y="1163"/>
                  <a:pt x="172" y="1161"/>
                  <a:pt x="172" y="1160"/>
                </a:cubicBezTo>
                <a:cubicBezTo>
                  <a:pt x="173" y="1158"/>
                  <a:pt x="172" y="1155"/>
                  <a:pt x="173" y="1153"/>
                </a:cubicBezTo>
                <a:cubicBezTo>
                  <a:pt x="172" y="1150"/>
                  <a:pt x="173" y="1147"/>
                  <a:pt x="173" y="1143"/>
                </a:cubicBezTo>
                <a:cubicBezTo>
                  <a:pt x="173" y="1139"/>
                  <a:pt x="174" y="1135"/>
                  <a:pt x="174" y="1130"/>
                </a:cubicBezTo>
                <a:cubicBezTo>
                  <a:pt x="175" y="1123"/>
                  <a:pt x="175" y="1115"/>
                  <a:pt x="176" y="1108"/>
                </a:cubicBezTo>
                <a:cubicBezTo>
                  <a:pt x="177" y="1102"/>
                  <a:pt x="177" y="1096"/>
                  <a:pt x="177" y="1089"/>
                </a:cubicBezTo>
                <a:cubicBezTo>
                  <a:pt x="177" y="1087"/>
                  <a:pt x="178" y="1085"/>
                  <a:pt x="178" y="1082"/>
                </a:cubicBezTo>
                <a:cubicBezTo>
                  <a:pt x="178" y="1079"/>
                  <a:pt x="178" y="1076"/>
                  <a:pt x="178" y="1072"/>
                </a:cubicBezTo>
                <a:cubicBezTo>
                  <a:pt x="178" y="1067"/>
                  <a:pt x="178" y="1063"/>
                  <a:pt x="178" y="1058"/>
                </a:cubicBezTo>
                <a:cubicBezTo>
                  <a:pt x="179" y="1057"/>
                  <a:pt x="179" y="1058"/>
                  <a:pt x="180" y="1057"/>
                </a:cubicBezTo>
                <a:cubicBezTo>
                  <a:pt x="180" y="1056"/>
                  <a:pt x="179" y="1055"/>
                  <a:pt x="181" y="1053"/>
                </a:cubicBezTo>
                <a:cubicBezTo>
                  <a:pt x="181" y="1039"/>
                  <a:pt x="181" y="1024"/>
                  <a:pt x="181" y="1009"/>
                </a:cubicBezTo>
                <a:cubicBezTo>
                  <a:pt x="181" y="990"/>
                  <a:pt x="181" y="970"/>
                  <a:pt x="182" y="951"/>
                </a:cubicBezTo>
                <a:cubicBezTo>
                  <a:pt x="182" y="950"/>
                  <a:pt x="182" y="949"/>
                  <a:pt x="182" y="948"/>
                </a:cubicBezTo>
                <a:cubicBezTo>
                  <a:pt x="183" y="939"/>
                  <a:pt x="181" y="930"/>
                  <a:pt x="182" y="920"/>
                </a:cubicBezTo>
                <a:cubicBezTo>
                  <a:pt x="182" y="917"/>
                  <a:pt x="182" y="913"/>
                  <a:pt x="182" y="909"/>
                </a:cubicBezTo>
                <a:cubicBezTo>
                  <a:pt x="182" y="907"/>
                  <a:pt x="182" y="906"/>
                  <a:pt x="182" y="904"/>
                </a:cubicBezTo>
                <a:cubicBezTo>
                  <a:pt x="182" y="900"/>
                  <a:pt x="182" y="896"/>
                  <a:pt x="182" y="892"/>
                </a:cubicBezTo>
                <a:cubicBezTo>
                  <a:pt x="182" y="890"/>
                  <a:pt x="182" y="889"/>
                  <a:pt x="182" y="888"/>
                </a:cubicBezTo>
                <a:cubicBezTo>
                  <a:pt x="182" y="882"/>
                  <a:pt x="182" y="876"/>
                  <a:pt x="182" y="869"/>
                </a:cubicBezTo>
                <a:cubicBezTo>
                  <a:pt x="182" y="866"/>
                  <a:pt x="181" y="862"/>
                  <a:pt x="182" y="857"/>
                </a:cubicBezTo>
                <a:cubicBezTo>
                  <a:pt x="181" y="854"/>
                  <a:pt x="181" y="849"/>
                  <a:pt x="181" y="845"/>
                </a:cubicBezTo>
                <a:cubicBezTo>
                  <a:pt x="181" y="834"/>
                  <a:pt x="181" y="822"/>
                  <a:pt x="180" y="811"/>
                </a:cubicBezTo>
                <a:cubicBezTo>
                  <a:pt x="180" y="811"/>
                  <a:pt x="180" y="811"/>
                  <a:pt x="180" y="811"/>
                </a:cubicBezTo>
                <a:cubicBezTo>
                  <a:pt x="179" y="803"/>
                  <a:pt x="179" y="796"/>
                  <a:pt x="179" y="788"/>
                </a:cubicBezTo>
                <a:cubicBezTo>
                  <a:pt x="178" y="783"/>
                  <a:pt x="178" y="779"/>
                  <a:pt x="178" y="774"/>
                </a:cubicBezTo>
                <a:cubicBezTo>
                  <a:pt x="178" y="772"/>
                  <a:pt x="177" y="770"/>
                  <a:pt x="177" y="768"/>
                </a:cubicBezTo>
                <a:cubicBezTo>
                  <a:pt x="177" y="763"/>
                  <a:pt x="177" y="758"/>
                  <a:pt x="176" y="753"/>
                </a:cubicBezTo>
                <a:cubicBezTo>
                  <a:pt x="176" y="751"/>
                  <a:pt x="176" y="748"/>
                  <a:pt x="176" y="745"/>
                </a:cubicBezTo>
                <a:cubicBezTo>
                  <a:pt x="175" y="742"/>
                  <a:pt x="176" y="739"/>
                  <a:pt x="176" y="735"/>
                </a:cubicBezTo>
                <a:cubicBezTo>
                  <a:pt x="175" y="734"/>
                  <a:pt x="175" y="734"/>
                  <a:pt x="175" y="733"/>
                </a:cubicBezTo>
                <a:cubicBezTo>
                  <a:pt x="175" y="732"/>
                  <a:pt x="175" y="730"/>
                  <a:pt x="175" y="729"/>
                </a:cubicBezTo>
                <a:cubicBezTo>
                  <a:pt x="175" y="726"/>
                  <a:pt x="175" y="723"/>
                  <a:pt x="175" y="720"/>
                </a:cubicBezTo>
                <a:cubicBezTo>
                  <a:pt x="174" y="718"/>
                  <a:pt x="174" y="716"/>
                  <a:pt x="174" y="713"/>
                </a:cubicBezTo>
                <a:cubicBezTo>
                  <a:pt x="174" y="713"/>
                  <a:pt x="174" y="712"/>
                  <a:pt x="174" y="712"/>
                </a:cubicBezTo>
                <a:cubicBezTo>
                  <a:pt x="174" y="706"/>
                  <a:pt x="173" y="700"/>
                  <a:pt x="174" y="694"/>
                </a:cubicBezTo>
                <a:cubicBezTo>
                  <a:pt x="173" y="687"/>
                  <a:pt x="175" y="681"/>
                  <a:pt x="174" y="675"/>
                </a:cubicBezTo>
                <a:cubicBezTo>
                  <a:pt x="174" y="674"/>
                  <a:pt x="174" y="674"/>
                  <a:pt x="174" y="673"/>
                </a:cubicBezTo>
                <a:cubicBezTo>
                  <a:pt x="174" y="669"/>
                  <a:pt x="174" y="665"/>
                  <a:pt x="174" y="660"/>
                </a:cubicBezTo>
                <a:cubicBezTo>
                  <a:pt x="174" y="660"/>
                  <a:pt x="174" y="660"/>
                  <a:pt x="174" y="660"/>
                </a:cubicBezTo>
                <a:cubicBezTo>
                  <a:pt x="174" y="660"/>
                  <a:pt x="174" y="660"/>
                  <a:pt x="174" y="659"/>
                </a:cubicBezTo>
                <a:cubicBezTo>
                  <a:pt x="174" y="659"/>
                  <a:pt x="174" y="659"/>
                  <a:pt x="174" y="659"/>
                </a:cubicBezTo>
                <a:cubicBezTo>
                  <a:pt x="174" y="659"/>
                  <a:pt x="174" y="658"/>
                  <a:pt x="174" y="658"/>
                </a:cubicBezTo>
                <a:cubicBezTo>
                  <a:pt x="174" y="658"/>
                  <a:pt x="174" y="658"/>
                  <a:pt x="174" y="658"/>
                </a:cubicBezTo>
                <a:cubicBezTo>
                  <a:pt x="174" y="658"/>
                  <a:pt x="174" y="658"/>
                  <a:pt x="175" y="658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6" y="660"/>
                  <a:pt x="175" y="658"/>
                  <a:pt x="176" y="657"/>
                </a:cubicBezTo>
                <a:cubicBezTo>
                  <a:pt x="176" y="657"/>
                  <a:pt x="176" y="657"/>
                  <a:pt x="176" y="657"/>
                </a:cubicBezTo>
                <a:cubicBezTo>
                  <a:pt x="176" y="656"/>
                  <a:pt x="176" y="655"/>
                  <a:pt x="176" y="655"/>
                </a:cubicBezTo>
                <a:cubicBezTo>
                  <a:pt x="176" y="654"/>
                  <a:pt x="176" y="654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7" y="652"/>
                  <a:pt x="177" y="653"/>
                  <a:pt x="177" y="653"/>
                </a:cubicBezTo>
                <a:cubicBezTo>
                  <a:pt x="177" y="654"/>
                  <a:pt x="177" y="654"/>
                  <a:pt x="177" y="655"/>
                </a:cubicBezTo>
                <a:cubicBezTo>
                  <a:pt x="177" y="655"/>
                  <a:pt x="177" y="656"/>
                  <a:pt x="177" y="656"/>
                </a:cubicBezTo>
                <a:cubicBezTo>
                  <a:pt x="177" y="658"/>
                  <a:pt x="177" y="659"/>
                  <a:pt x="177" y="660"/>
                </a:cubicBezTo>
                <a:cubicBezTo>
                  <a:pt x="177" y="661"/>
                  <a:pt x="177" y="661"/>
                  <a:pt x="177" y="661"/>
                </a:cubicBezTo>
                <a:cubicBezTo>
                  <a:pt x="177" y="662"/>
                  <a:pt x="177" y="664"/>
                  <a:pt x="177" y="665"/>
                </a:cubicBezTo>
                <a:cubicBezTo>
                  <a:pt x="177" y="665"/>
                  <a:pt x="177" y="665"/>
                  <a:pt x="178" y="666"/>
                </a:cubicBezTo>
                <a:close/>
                <a:moveTo>
                  <a:pt x="187" y="925"/>
                </a:moveTo>
                <a:cubicBezTo>
                  <a:pt x="187" y="925"/>
                  <a:pt x="187" y="925"/>
                  <a:pt x="187" y="925"/>
                </a:cubicBezTo>
                <a:cubicBezTo>
                  <a:pt x="187" y="925"/>
                  <a:pt x="187" y="926"/>
                  <a:pt x="188" y="926"/>
                </a:cubicBezTo>
                <a:cubicBezTo>
                  <a:pt x="188" y="926"/>
                  <a:pt x="188" y="926"/>
                  <a:pt x="188" y="925"/>
                </a:cubicBezTo>
                <a:cubicBezTo>
                  <a:pt x="188" y="925"/>
                  <a:pt x="188" y="925"/>
                  <a:pt x="187" y="925"/>
                </a:cubicBezTo>
                <a:close/>
                <a:moveTo>
                  <a:pt x="188" y="920"/>
                </a:moveTo>
                <a:cubicBezTo>
                  <a:pt x="187" y="920"/>
                  <a:pt x="187" y="922"/>
                  <a:pt x="188" y="922"/>
                </a:cubicBezTo>
                <a:cubicBezTo>
                  <a:pt x="188" y="921"/>
                  <a:pt x="189" y="920"/>
                  <a:pt x="188" y="920"/>
                </a:cubicBezTo>
                <a:close/>
                <a:moveTo>
                  <a:pt x="188" y="909"/>
                </a:moveTo>
                <a:cubicBezTo>
                  <a:pt x="188" y="909"/>
                  <a:pt x="187" y="909"/>
                  <a:pt x="187" y="910"/>
                </a:cubicBezTo>
                <a:cubicBezTo>
                  <a:pt x="187" y="909"/>
                  <a:pt x="187" y="910"/>
                  <a:pt x="187" y="910"/>
                </a:cubicBezTo>
                <a:cubicBezTo>
                  <a:pt x="188" y="910"/>
                  <a:pt x="188" y="909"/>
                  <a:pt x="188" y="909"/>
                </a:cubicBezTo>
                <a:close/>
                <a:moveTo>
                  <a:pt x="188" y="904"/>
                </a:moveTo>
                <a:cubicBezTo>
                  <a:pt x="188" y="904"/>
                  <a:pt x="188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6"/>
                  <a:pt x="187" y="906"/>
                  <a:pt x="187" y="906"/>
                </a:cubicBezTo>
                <a:cubicBezTo>
                  <a:pt x="187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6"/>
                  <a:pt x="188" y="905"/>
                  <a:pt x="188" y="904"/>
                </a:cubicBezTo>
                <a:close/>
                <a:moveTo>
                  <a:pt x="185" y="800"/>
                </a:moveTo>
                <a:cubicBezTo>
                  <a:pt x="185" y="800"/>
                  <a:pt x="184" y="800"/>
                  <a:pt x="184" y="801"/>
                </a:cubicBezTo>
                <a:cubicBezTo>
                  <a:pt x="184" y="801"/>
                  <a:pt x="184" y="801"/>
                  <a:pt x="184" y="801"/>
                </a:cubicBezTo>
                <a:cubicBezTo>
                  <a:pt x="184" y="801"/>
                  <a:pt x="184" y="800"/>
                  <a:pt x="184" y="800"/>
                </a:cubicBezTo>
                <a:cubicBezTo>
                  <a:pt x="184" y="800"/>
                  <a:pt x="184" y="800"/>
                  <a:pt x="184" y="800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800"/>
                  <a:pt x="183" y="802"/>
                  <a:pt x="183" y="803"/>
                </a:cubicBezTo>
                <a:cubicBezTo>
                  <a:pt x="183" y="803"/>
                  <a:pt x="184" y="804"/>
                  <a:pt x="184" y="804"/>
                </a:cubicBezTo>
                <a:cubicBezTo>
                  <a:pt x="184" y="804"/>
                  <a:pt x="185" y="804"/>
                  <a:pt x="185" y="804"/>
                </a:cubicBezTo>
                <a:cubicBezTo>
                  <a:pt x="185" y="805"/>
                  <a:pt x="185" y="806"/>
                  <a:pt x="185" y="808"/>
                </a:cubicBezTo>
                <a:cubicBezTo>
                  <a:pt x="185" y="808"/>
                  <a:pt x="185" y="808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10"/>
                  <a:pt x="185" y="811"/>
                  <a:pt x="185" y="812"/>
                </a:cubicBezTo>
                <a:cubicBezTo>
                  <a:pt x="185" y="813"/>
                  <a:pt x="185" y="813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3"/>
                  <a:pt x="185" y="813"/>
                  <a:pt x="185" y="812"/>
                </a:cubicBezTo>
                <a:cubicBezTo>
                  <a:pt x="185" y="811"/>
                  <a:pt x="185" y="810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5" y="808"/>
                  <a:pt x="185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10"/>
                  <a:pt x="184" y="810"/>
                  <a:pt x="184" y="810"/>
                </a:cubicBezTo>
                <a:cubicBezTo>
                  <a:pt x="184" y="810"/>
                  <a:pt x="184" y="810"/>
                  <a:pt x="184" y="811"/>
                </a:cubicBezTo>
                <a:cubicBezTo>
                  <a:pt x="185" y="818"/>
                  <a:pt x="184" y="826"/>
                  <a:pt x="185" y="833"/>
                </a:cubicBezTo>
                <a:cubicBezTo>
                  <a:pt x="184" y="834"/>
                  <a:pt x="185" y="836"/>
                  <a:pt x="184" y="837"/>
                </a:cubicBezTo>
                <a:cubicBezTo>
                  <a:pt x="185" y="837"/>
                  <a:pt x="185" y="838"/>
                  <a:pt x="185" y="838"/>
                </a:cubicBezTo>
                <a:cubicBezTo>
                  <a:pt x="185" y="839"/>
                  <a:pt x="185" y="841"/>
                  <a:pt x="185" y="842"/>
                </a:cubicBezTo>
                <a:cubicBezTo>
                  <a:pt x="186" y="843"/>
                  <a:pt x="185" y="845"/>
                  <a:pt x="185" y="846"/>
                </a:cubicBezTo>
                <a:cubicBezTo>
                  <a:pt x="185" y="846"/>
                  <a:pt x="185" y="847"/>
                  <a:pt x="185" y="847"/>
                </a:cubicBezTo>
                <a:cubicBezTo>
                  <a:pt x="186" y="848"/>
                  <a:pt x="185" y="850"/>
                  <a:pt x="185" y="851"/>
                </a:cubicBezTo>
                <a:cubicBezTo>
                  <a:pt x="186" y="854"/>
                  <a:pt x="186" y="857"/>
                  <a:pt x="185" y="859"/>
                </a:cubicBezTo>
                <a:cubicBezTo>
                  <a:pt x="185" y="861"/>
                  <a:pt x="186" y="863"/>
                  <a:pt x="185" y="865"/>
                </a:cubicBezTo>
                <a:cubicBezTo>
                  <a:pt x="187" y="870"/>
                  <a:pt x="184" y="875"/>
                  <a:pt x="186" y="881"/>
                </a:cubicBezTo>
                <a:cubicBezTo>
                  <a:pt x="185" y="885"/>
                  <a:pt x="186" y="888"/>
                  <a:pt x="186" y="892"/>
                </a:cubicBezTo>
                <a:cubicBezTo>
                  <a:pt x="186" y="892"/>
                  <a:pt x="186" y="893"/>
                  <a:pt x="186" y="893"/>
                </a:cubicBezTo>
                <a:cubicBezTo>
                  <a:pt x="185" y="898"/>
                  <a:pt x="186" y="904"/>
                  <a:pt x="186" y="910"/>
                </a:cubicBezTo>
                <a:cubicBezTo>
                  <a:pt x="186" y="912"/>
                  <a:pt x="185" y="915"/>
                  <a:pt x="186" y="916"/>
                </a:cubicBezTo>
                <a:cubicBezTo>
                  <a:pt x="186" y="916"/>
                  <a:pt x="186" y="916"/>
                  <a:pt x="186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7"/>
                  <a:pt x="188" y="917"/>
                  <a:pt x="188" y="917"/>
                </a:cubicBezTo>
                <a:cubicBezTo>
                  <a:pt x="188" y="916"/>
                  <a:pt x="188" y="916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7" y="915"/>
                  <a:pt x="187" y="915"/>
                </a:cubicBezTo>
                <a:cubicBezTo>
                  <a:pt x="187" y="914"/>
                  <a:pt x="187" y="913"/>
                  <a:pt x="187" y="912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0"/>
                  <a:pt x="187" y="910"/>
                  <a:pt x="187" y="909"/>
                </a:cubicBezTo>
                <a:cubicBezTo>
                  <a:pt x="187" y="909"/>
                  <a:pt x="187" y="909"/>
                  <a:pt x="187" y="909"/>
                </a:cubicBezTo>
                <a:cubicBezTo>
                  <a:pt x="188" y="909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7" y="907"/>
                  <a:pt x="187" y="907"/>
                  <a:pt x="187" y="907"/>
                </a:cubicBezTo>
                <a:cubicBezTo>
                  <a:pt x="187" y="906"/>
                  <a:pt x="187" y="906"/>
                  <a:pt x="187" y="905"/>
                </a:cubicBezTo>
                <a:cubicBezTo>
                  <a:pt x="187" y="905"/>
                  <a:pt x="187" y="905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6" y="902"/>
                  <a:pt x="187" y="899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9"/>
                  <a:pt x="187" y="902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7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2"/>
                  <a:pt x="188" y="901"/>
                  <a:pt x="188" y="900"/>
                </a:cubicBezTo>
                <a:cubicBezTo>
                  <a:pt x="188" y="900"/>
                  <a:pt x="188" y="900"/>
                  <a:pt x="188" y="900"/>
                </a:cubicBezTo>
                <a:cubicBezTo>
                  <a:pt x="188" y="900"/>
                  <a:pt x="187" y="899"/>
                  <a:pt x="187" y="899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7" y="896"/>
                  <a:pt x="189" y="895"/>
                  <a:pt x="187" y="894"/>
                </a:cubicBezTo>
                <a:cubicBezTo>
                  <a:pt x="188" y="894"/>
                  <a:pt x="188" y="894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1"/>
                  <a:pt x="188" y="888"/>
                  <a:pt x="188" y="886"/>
                </a:cubicBezTo>
                <a:cubicBezTo>
                  <a:pt x="188" y="884"/>
                  <a:pt x="188" y="882"/>
                  <a:pt x="188" y="880"/>
                </a:cubicBezTo>
                <a:cubicBezTo>
                  <a:pt x="187" y="879"/>
                  <a:pt x="187" y="879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7"/>
                  <a:pt x="188" y="877"/>
                  <a:pt x="188" y="877"/>
                </a:cubicBezTo>
                <a:cubicBezTo>
                  <a:pt x="188" y="876"/>
                  <a:pt x="188" y="875"/>
                  <a:pt x="188" y="874"/>
                </a:cubicBezTo>
                <a:cubicBezTo>
                  <a:pt x="188" y="874"/>
                  <a:pt x="188" y="874"/>
                  <a:pt x="188" y="874"/>
                </a:cubicBezTo>
                <a:cubicBezTo>
                  <a:pt x="186" y="872"/>
                  <a:pt x="188" y="871"/>
                  <a:pt x="187" y="869"/>
                </a:cubicBezTo>
                <a:cubicBezTo>
                  <a:pt x="187" y="869"/>
                  <a:pt x="187" y="869"/>
                  <a:pt x="188" y="868"/>
                </a:cubicBezTo>
                <a:cubicBezTo>
                  <a:pt x="188" y="868"/>
                  <a:pt x="188" y="868"/>
                  <a:pt x="188" y="868"/>
                </a:cubicBezTo>
                <a:cubicBezTo>
                  <a:pt x="188" y="868"/>
                  <a:pt x="188" y="867"/>
                  <a:pt x="188" y="867"/>
                </a:cubicBezTo>
                <a:cubicBezTo>
                  <a:pt x="188" y="867"/>
                  <a:pt x="188" y="866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7" y="866"/>
                  <a:pt x="187" y="866"/>
                  <a:pt x="187" y="866"/>
                </a:cubicBezTo>
                <a:cubicBezTo>
                  <a:pt x="188" y="865"/>
                  <a:pt x="187" y="864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6" y="864"/>
                </a:cubicBezTo>
                <a:cubicBezTo>
                  <a:pt x="186" y="863"/>
                  <a:pt x="186" y="863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7" y="862"/>
                  <a:pt x="187" y="862"/>
                </a:cubicBezTo>
                <a:cubicBezTo>
                  <a:pt x="186" y="862"/>
                  <a:pt x="186" y="863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7" y="863"/>
                </a:cubicBezTo>
                <a:cubicBezTo>
                  <a:pt x="187" y="863"/>
                  <a:pt x="187" y="862"/>
                  <a:pt x="188" y="862"/>
                </a:cubicBezTo>
                <a:cubicBezTo>
                  <a:pt x="187" y="859"/>
                  <a:pt x="187" y="856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6" y="854"/>
                  <a:pt x="186" y="854"/>
                  <a:pt x="186" y="855"/>
                </a:cubicBezTo>
                <a:cubicBezTo>
                  <a:pt x="186" y="855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5"/>
                  <a:pt x="186" y="855"/>
                </a:cubicBezTo>
                <a:cubicBezTo>
                  <a:pt x="186" y="854"/>
                  <a:pt x="186" y="853"/>
                  <a:pt x="186" y="853"/>
                </a:cubicBezTo>
                <a:cubicBezTo>
                  <a:pt x="186" y="853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1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0"/>
                  <a:pt x="187" y="848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6" y="845"/>
                  <a:pt x="187" y="844"/>
                  <a:pt x="187" y="844"/>
                </a:cubicBezTo>
                <a:cubicBezTo>
                  <a:pt x="187" y="844"/>
                  <a:pt x="187" y="844"/>
                  <a:pt x="187" y="844"/>
                </a:cubicBezTo>
                <a:cubicBezTo>
                  <a:pt x="187" y="843"/>
                  <a:pt x="187" y="843"/>
                  <a:pt x="187" y="843"/>
                </a:cubicBezTo>
                <a:cubicBezTo>
                  <a:pt x="188" y="842"/>
                  <a:pt x="187" y="841"/>
                  <a:pt x="186" y="841"/>
                </a:cubicBezTo>
                <a:cubicBezTo>
                  <a:pt x="187" y="841"/>
                  <a:pt x="187" y="840"/>
                  <a:pt x="187" y="840"/>
                </a:cubicBezTo>
                <a:cubicBezTo>
                  <a:pt x="187" y="839"/>
                  <a:pt x="187" y="837"/>
                  <a:pt x="187" y="835"/>
                </a:cubicBezTo>
                <a:cubicBezTo>
                  <a:pt x="187" y="833"/>
                  <a:pt x="187" y="830"/>
                  <a:pt x="187" y="828"/>
                </a:cubicBezTo>
                <a:cubicBezTo>
                  <a:pt x="186" y="828"/>
                  <a:pt x="186" y="828"/>
                  <a:pt x="186" y="828"/>
                </a:cubicBezTo>
                <a:cubicBezTo>
                  <a:pt x="185" y="827"/>
                  <a:pt x="185" y="827"/>
                  <a:pt x="185" y="826"/>
                </a:cubicBezTo>
                <a:cubicBezTo>
                  <a:pt x="185" y="825"/>
                  <a:pt x="185" y="825"/>
                  <a:pt x="185" y="825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6" y="825"/>
                  <a:pt x="186" y="825"/>
                  <a:pt x="186" y="826"/>
                </a:cubicBezTo>
                <a:cubicBezTo>
                  <a:pt x="186" y="827"/>
                  <a:pt x="186" y="827"/>
                  <a:pt x="186" y="828"/>
                </a:cubicBezTo>
                <a:cubicBezTo>
                  <a:pt x="186" y="828"/>
                  <a:pt x="186" y="827"/>
                  <a:pt x="186" y="827"/>
                </a:cubicBezTo>
                <a:cubicBezTo>
                  <a:pt x="186" y="826"/>
                  <a:pt x="186" y="824"/>
                  <a:pt x="186" y="822"/>
                </a:cubicBezTo>
                <a:cubicBezTo>
                  <a:pt x="186" y="821"/>
                  <a:pt x="186" y="819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5" y="819"/>
                  <a:pt x="185" y="820"/>
                  <a:pt x="185" y="820"/>
                </a:cubicBezTo>
                <a:cubicBezTo>
                  <a:pt x="185" y="821"/>
                  <a:pt x="185" y="821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1"/>
                  <a:pt x="185" y="821"/>
                  <a:pt x="185" y="820"/>
                </a:cubicBezTo>
                <a:cubicBezTo>
                  <a:pt x="185" y="820"/>
                  <a:pt x="185" y="819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7"/>
                  <a:pt x="186" y="817"/>
                  <a:pt x="186" y="817"/>
                </a:cubicBezTo>
                <a:cubicBezTo>
                  <a:pt x="186" y="817"/>
                  <a:pt x="186" y="816"/>
                  <a:pt x="186" y="815"/>
                </a:cubicBezTo>
                <a:cubicBezTo>
                  <a:pt x="186" y="814"/>
                  <a:pt x="186" y="813"/>
                  <a:pt x="186" y="812"/>
                </a:cubicBezTo>
                <a:cubicBezTo>
                  <a:pt x="186" y="812"/>
                  <a:pt x="186" y="812"/>
                  <a:pt x="186" y="812"/>
                </a:cubicBezTo>
                <a:cubicBezTo>
                  <a:pt x="184" y="808"/>
                  <a:pt x="186" y="804"/>
                  <a:pt x="185" y="800"/>
                </a:cubicBezTo>
                <a:close/>
                <a:moveTo>
                  <a:pt x="184" y="795"/>
                </a:moveTo>
                <a:cubicBezTo>
                  <a:pt x="184" y="796"/>
                  <a:pt x="184" y="797"/>
                  <a:pt x="184" y="798"/>
                </a:cubicBezTo>
                <a:cubicBezTo>
                  <a:pt x="184" y="798"/>
                  <a:pt x="184" y="798"/>
                  <a:pt x="184" y="798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5" y="799"/>
                </a:cubicBezTo>
                <a:cubicBezTo>
                  <a:pt x="185" y="798"/>
                  <a:pt x="185" y="796"/>
                  <a:pt x="184" y="795"/>
                </a:cubicBezTo>
                <a:close/>
                <a:moveTo>
                  <a:pt x="184" y="790"/>
                </a:moveTo>
                <a:cubicBezTo>
                  <a:pt x="184" y="791"/>
                  <a:pt x="184" y="792"/>
                  <a:pt x="184" y="793"/>
                </a:cubicBezTo>
                <a:cubicBezTo>
                  <a:pt x="184" y="792"/>
                  <a:pt x="185" y="791"/>
                  <a:pt x="184" y="790"/>
                </a:cubicBezTo>
                <a:close/>
                <a:moveTo>
                  <a:pt x="186" y="842"/>
                </a:moveTo>
                <a:cubicBezTo>
                  <a:pt x="186" y="842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6"/>
                  <a:pt x="186" y="846"/>
                  <a:pt x="186" y="846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6"/>
                </a:cubicBezTo>
                <a:cubicBezTo>
                  <a:pt x="186" y="846"/>
                  <a:pt x="186" y="846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2"/>
                  <a:pt x="186" y="842"/>
                  <a:pt x="186" y="842"/>
                </a:cubicBezTo>
                <a:cubicBezTo>
                  <a:pt x="186" y="842"/>
                  <a:pt x="186" y="842"/>
                  <a:pt x="186" y="842"/>
                </a:cubicBezTo>
                <a:close/>
                <a:moveTo>
                  <a:pt x="9" y="151"/>
                </a:moveTo>
                <a:cubicBezTo>
                  <a:pt x="9" y="142"/>
                  <a:pt x="11" y="134"/>
                  <a:pt x="11" y="125"/>
                </a:cubicBezTo>
                <a:cubicBezTo>
                  <a:pt x="11" y="125"/>
                  <a:pt x="12" y="124"/>
                  <a:pt x="12" y="124"/>
                </a:cubicBezTo>
                <a:cubicBezTo>
                  <a:pt x="13" y="117"/>
                  <a:pt x="13" y="110"/>
                  <a:pt x="13" y="103"/>
                </a:cubicBezTo>
                <a:cubicBezTo>
                  <a:pt x="14" y="103"/>
                  <a:pt x="15" y="103"/>
                  <a:pt x="15" y="102"/>
                </a:cubicBezTo>
                <a:cubicBezTo>
                  <a:pt x="16" y="102"/>
                  <a:pt x="16" y="101"/>
                  <a:pt x="16" y="101"/>
                </a:cubicBezTo>
                <a:cubicBezTo>
                  <a:pt x="16" y="92"/>
                  <a:pt x="17" y="84"/>
                  <a:pt x="16" y="75"/>
                </a:cubicBezTo>
                <a:cubicBezTo>
                  <a:pt x="16" y="75"/>
                  <a:pt x="17" y="74"/>
                  <a:pt x="17" y="74"/>
                </a:cubicBezTo>
                <a:cubicBezTo>
                  <a:pt x="17" y="71"/>
                  <a:pt x="18" y="68"/>
                  <a:pt x="18" y="64"/>
                </a:cubicBezTo>
                <a:cubicBezTo>
                  <a:pt x="18" y="64"/>
                  <a:pt x="18" y="63"/>
                  <a:pt x="18" y="63"/>
                </a:cubicBezTo>
                <a:cubicBezTo>
                  <a:pt x="18" y="60"/>
                  <a:pt x="18" y="58"/>
                  <a:pt x="18" y="55"/>
                </a:cubicBezTo>
                <a:cubicBezTo>
                  <a:pt x="18" y="48"/>
                  <a:pt x="18" y="41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19" y="33"/>
                  <a:pt x="20" y="32"/>
                </a:cubicBezTo>
                <a:cubicBezTo>
                  <a:pt x="20" y="31"/>
                  <a:pt x="21" y="32"/>
                  <a:pt x="21" y="32"/>
                </a:cubicBezTo>
                <a:cubicBezTo>
                  <a:pt x="22" y="26"/>
                  <a:pt x="21" y="20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4"/>
                  <a:pt x="26" y="14"/>
                  <a:pt x="28" y="14"/>
                </a:cubicBezTo>
                <a:cubicBezTo>
                  <a:pt x="32" y="12"/>
                  <a:pt x="36" y="14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20"/>
                  <a:pt x="42" y="26"/>
                  <a:pt x="43" y="33"/>
                </a:cubicBezTo>
                <a:cubicBezTo>
                  <a:pt x="44" y="33"/>
                  <a:pt x="44" y="35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6" y="35"/>
                  <a:pt x="47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7" y="39"/>
                  <a:pt x="47" y="39"/>
                </a:cubicBezTo>
                <a:cubicBezTo>
                  <a:pt x="48" y="40"/>
                  <a:pt x="47" y="39"/>
                  <a:pt x="48" y="39"/>
                </a:cubicBezTo>
                <a:cubicBezTo>
                  <a:pt x="48" y="40"/>
                  <a:pt x="49" y="41"/>
                  <a:pt x="49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50" y="43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3" y="40"/>
                  <a:pt x="52" y="40"/>
                  <a:pt x="52" y="39"/>
                </a:cubicBezTo>
                <a:cubicBezTo>
                  <a:pt x="53" y="38"/>
                  <a:pt x="53" y="38"/>
                  <a:pt x="54" y="39"/>
                </a:cubicBezTo>
                <a:cubicBezTo>
                  <a:pt x="54" y="38"/>
                  <a:pt x="55" y="35"/>
                  <a:pt x="55" y="36"/>
                </a:cubicBezTo>
                <a:cubicBezTo>
                  <a:pt x="55" y="36"/>
                  <a:pt x="56" y="34"/>
                  <a:pt x="56" y="36"/>
                </a:cubicBezTo>
                <a:cubicBezTo>
                  <a:pt x="57" y="36"/>
                  <a:pt x="56" y="35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7" y="34"/>
                  <a:pt x="57" y="34"/>
                </a:cubicBezTo>
                <a:cubicBezTo>
                  <a:pt x="57" y="34"/>
                  <a:pt x="57" y="34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7" y="36"/>
                  <a:pt x="58" y="36"/>
                </a:cubicBezTo>
                <a:cubicBezTo>
                  <a:pt x="59" y="37"/>
                  <a:pt x="58" y="36"/>
                  <a:pt x="59" y="37"/>
                </a:cubicBezTo>
                <a:cubicBezTo>
                  <a:pt x="62" y="33"/>
                  <a:pt x="59" y="28"/>
                  <a:pt x="61" y="24"/>
                </a:cubicBezTo>
                <a:cubicBezTo>
                  <a:pt x="61" y="22"/>
                  <a:pt x="60" y="20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2" y="18"/>
                </a:cubicBezTo>
                <a:cubicBezTo>
                  <a:pt x="63" y="15"/>
                  <a:pt x="61" y="12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5"/>
                  <a:pt x="62" y="4"/>
                </a:cubicBezTo>
                <a:cubicBezTo>
                  <a:pt x="62" y="3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3"/>
                  <a:pt x="62" y="4"/>
                </a:cubicBezTo>
                <a:cubicBezTo>
                  <a:pt x="63" y="5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13"/>
                  <a:pt x="63" y="16"/>
                  <a:pt x="64" y="20"/>
                </a:cubicBezTo>
                <a:cubicBezTo>
                  <a:pt x="65" y="21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5" y="16"/>
                </a:cubicBezTo>
                <a:cubicBezTo>
                  <a:pt x="65" y="15"/>
                  <a:pt x="65" y="13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3"/>
                  <a:pt x="65" y="15"/>
                  <a:pt x="65" y="16"/>
                </a:cubicBezTo>
                <a:cubicBezTo>
                  <a:pt x="66" y="17"/>
                  <a:pt x="66" y="18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20"/>
                  <a:pt x="67" y="22"/>
                  <a:pt x="66" y="24"/>
                </a:cubicBezTo>
                <a:cubicBezTo>
                  <a:pt x="67" y="24"/>
                  <a:pt x="67" y="25"/>
                  <a:pt x="68" y="26"/>
                </a:cubicBezTo>
                <a:cubicBezTo>
                  <a:pt x="69" y="25"/>
                  <a:pt x="68" y="24"/>
                  <a:pt x="69" y="24"/>
                </a:cubicBezTo>
                <a:cubicBezTo>
                  <a:pt x="70" y="29"/>
                  <a:pt x="70" y="34"/>
                  <a:pt x="71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41"/>
                  <a:pt x="71" y="42"/>
                  <a:pt x="71" y="42"/>
                </a:cubicBezTo>
                <a:cubicBezTo>
                  <a:pt x="73" y="48"/>
                  <a:pt x="73" y="54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6"/>
                  <a:pt x="74" y="67"/>
                  <a:pt x="75" y="68"/>
                </a:cubicBezTo>
                <a:cubicBezTo>
                  <a:pt x="74" y="71"/>
                  <a:pt x="75" y="75"/>
                  <a:pt x="75" y="78"/>
                </a:cubicBezTo>
                <a:cubicBezTo>
                  <a:pt x="75" y="79"/>
                  <a:pt x="75" y="80"/>
                  <a:pt x="76" y="80"/>
                </a:cubicBezTo>
                <a:cubicBezTo>
                  <a:pt x="75" y="84"/>
                  <a:pt x="76" y="88"/>
                  <a:pt x="76" y="92"/>
                </a:cubicBezTo>
                <a:cubicBezTo>
                  <a:pt x="77" y="92"/>
                  <a:pt x="77" y="91"/>
                  <a:pt x="78" y="92"/>
                </a:cubicBezTo>
                <a:cubicBezTo>
                  <a:pt x="80" y="90"/>
                  <a:pt x="78" y="88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5"/>
                  <a:pt x="79" y="84"/>
                  <a:pt x="79" y="83"/>
                </a:cubicBezTo>
                <a:cubicBezTo>
                  <a:pt x="79" y="83"/>
                  <a:pt x="79" y="82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1"/>
                  <a:pt x="80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80" y="83"/>
                  <a:pt x="80" y="83"/>
                </a:cubicBezTo>
                <a:cubicBezTo>
                  <a:pt x="80" y="84"/>
                  <a:pt x="80" y="86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94"/>
                  <a:pt x="82" y="101"/>
                  <a:pt x="82" y="108"/>
                </a:cubicBezTo>
                <a:cubicBezTo>
                  <a:pt x="83" y="109"/>
                  <a:pt x="83" y="109"/>
                  <a:pt x="83" y="110"/>
                </a:cubicBezTo>
                <a:cubicBezTo>
                  <a:pt x="83" y="110"/>
                  <a:pt x="83" y="111"/>
                  <a:pt x="82" y="112"/>
                </a:cubicBezTo>
                <a:cubicBezTo>
                  <a:pt x="83" y="113"/>
                  <a:pt x="83" y="114"/>
                  <a:pt x="84" y="115"/>
                </a:cubicBezTo>
                <a:cubicBezTo>
                  <a:pt x="84" y="118"/>
                  <a:pt x="84" y="120"/>
                  <a:pt x="84" y="123"/>
                </a:cubicBezTo>
                <a:cubicBezTo>
                  <a:pt x="84" y="130"/>
                  <a:pt x="84" y="138"/>
                  <a:pt x="83" y="145"/>
                </a:cubicBezTo>
                <a:cubicBezTo>
                  <a:pt x="84" y="148"/>
                  <a:pt x="84" y="151"/>
                  <a:pt x="8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4"/>
                  <a:pt x="86" y="155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6" y="150"/>
                  <a:pt x="85" y="147"/>
                  <a:pt x="85" y="143"/>
                </a:cubicBezTo>
                <a:cubicBezTo>
                  <a:pt x="85" y="142"/>
                  <a:pt x="86" y="141"/>
                  <a:pt x="86" y="140"/>
                </a:cubicBezTo>
                <a:cubicBezTo>
                  <a:pt x="86" y="135"/>
                  <a:pt x="85" y="129"/>
                  <a:pt x="87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2"/>
                  <a:pt x="87" y="120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1"/>
                  <a:pt x="88" y="122"/>
                  <a:pt x="88" y="123"/>
                </a:cubicBezTo>
                <a:cubicBezTo>
                  <a:pt x="88" y="125"/>
                  <a:pt x="88" y="126"/>
                  <a:pt x="88" y="128"/>
                </a:cubicBezTo>
                <a:cubicBezTo>
                  <a:pt x="90" y="134"/>
                  <a:pt x="89" y="139"/>
                  <a:pt x="88" y="145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9" y="150"/>
                  <a:pt x="88" y="153"/>
                  <a:pt x="89" y="157"/>
                </a:cubicBezTo>
                <a:cubicBezTo>
                  <a:pt x="88" y="157"/>
                  <a:pt x="89" y="158"/>
                  <a:pt x="88" y="158"/>
                </a:cubicBezTo>
                <a:cubicBezTo>
                  <a:pt x="89" y="159"/>
                  <a:pt x="88" y="160"/>
                  <a:pt x="88" y="161"/>
                </a:cubicBezTo>
                <a:cubicBezTo>
                  <a:pt x="88" y="166"/>
                  <a:pt x="89" y="171"/>
                  <a:pt x="88" y="176"/>
                </a:cubicBezTo>
                <a:cubicBezTo>
                  <a:pt x="89" y="180"/>
                  <a:pt x="88" y="184"/>
                  <a:pt x="88" y="188"/>
                </a:cubicBezTo>
                <a:cubicBezTo>
                  <a:pt x="88" y="188"/>
                  <a:pt x="88" y="189"/>
                  <a:pt x="88" y="189"/>
                </a:cubicBezTo>
                <a:cubicBezTo>
                  <a:pt x="89" y="191"/>
                  <a:pt x="88" y="192"/>
                  <a:pt x="89" y="193"/>
                </a:cubicBezTo>
                <a:cubicBezTo>
                  <a:pt x="88" y="194"/>
                  <a:pt x="89" y="195"/>
                  <a:pt x="89" y="197"/>
                </a:cubicBezTo>
                <a:cubicBezTo>
                  <a:pt x="89" y="197"/>
                  <a:pt x="89" y="198"/>
                  <a:pt x="89" y="198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1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1" y="200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1" y="200"/>
                  <a:pt x="91" y="200"/>
                  <a:pt x="91" y="201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203"/>
                  <a:pt x="92" y="205"/>
                  <a:pt x="92" y="207"/>
                </a:cubicBezTo>
                <a:cubicBezTo>
                  <a:pt x="92" y="207"/>
                  <a:pt x="91" y="208"/>
                  <a:pt x="91" y="209"/>
                </a:cubicBezTo>
                <a:cubicBezTo>
                  <a:pt x="91" y="212"/>
                  <a:pt x="91" y="214"/>
                  <a:pt x="92" y="217"/>
                </a:cubicBezTo>
                <a:cubicBezTo>
                  <a:pt x="92" y="222"/>
                  <a:pt x="92" y="228"/>
                  <a:pt x="92" y="233"/>
                </a:cubicBezTo>
                <a:cubicBezTo>
                  <a:pt x="92" y="236"/>
                  <a:pt x="92" y="239"/>
                  <a:pt x="93" y="241"/>
                </a:cubicBezTo>
                <a:cubicBezTo>
                  <a:pt x="94" y="233"/>
                  <a:pt x="92" y="224"/>
                  <a:pt x="93" y="216"/>
                </a:cubicBezTo>
                <a:cubicBezTo>
                  <a:pt x="93" y="214"/>
                  <a:pt x="93" y="212"/>
                  <a:pt x="93" y="209"/>
                </a:cubicBezTo>
                <a:cubicBezTo>
                  <a:pt x="92" y="207"/>
                  <a:pt x="93" y="205"/>
                  <a:pt x="93" y="203"/>
                </a:cubicBezTo>
                <a:cubicBezTo>
                  <a:pt x="93" y="201"/>
                  <a:pt x="92" y="200"/>
                  <a:pt x="93" y="198"/>
                </a:cubicBezTo>
                <a:cubicBezTo>
                  <a:pt x="93" y="198"/>
                  <a:pt x="93" y="197"/>
                  <a:pt x="93" y="197"/>
                </a:cubicBezTo>
                <a:cubicBezTo>
                  <a:pt x="92" y="195"/>
                  <a:pt x="93" y="192"/>
                  <a:pt x="93" y="190"/>
                </a:cubicBezTo>
                <a:cubicBezTo>
                  <a:pt x="93" y="190"/>
                  <a:pt x="93" y="189"/>
                  <a:pt x="93" y="189"/>
                </a:cubicBezTo>
                <a:cubicBezTo>
                  <a:pt x="93" y="187"/>
                  <a:pt x="93" y="185"/>
                  <a:pt x="93" y="184"/>
                </a:cubicBezTo>
                <a:cubicBezTo>
                  <a:pt x="93" y="183"/>
                  <a:pt x="93" y="183"/>
                  <a:pt x="93" y="182"/>
                </a:cubicBezTo>
                <a:cubicBezTo>
                  <a:pt x="93" y="182"/>
                  <a:pt x="94" y="181"/>
                  <a:pt x="94" y="181"/>
                </a:cubicBezTo>
                <a:cubicBezTo>
                  <a:pt x="94" y="180"/>
                  <a:pt x="93" y="179"/>
                  <a:pt x="93" y="178"/>
                </a:cubicBezTo>
                <a:cubicBezTo>
                  <a:pt x="93" y="177"/>
                  <a:pt x="94" y="175"/>
                  <a:pt x="94" y="174"/>
                </a:cubicBezTo>
                <a:cubicBezTo>
                  <a:pt x="94" y="172"/>
                  <a:pt x="94" y="171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68"/>
                  <a:pt x="95" y="167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6" y="166"/>
                  <a:pt x="95" y="166"/>
                </a:cubicBezTo>
                <a:cubicBezTo>
                  <a:pt x="95" y="167"/>
                  <a:pt x="95" y="168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71"/>
                  <a:pt x="96" y="172"/>
                  <a:pt x="95" y="173"/>
                </a:cubicBezTo>
                <a:cubicBezTo>
                  <a:pt x="96" y="174"/>
                  <a:pt x="96" y="174"/>
                  <a:pt x="96" y="175"/>
                </a:cubicBezTo>
                <a:cubicBezTo>
                  <a:pt x="96" y="183"/>
                  <a:pt x="96" y="192"/>
                  <a:pt x="96" y="200"/>
                </a:cubicBezTo>
                <a:cubicBezTo>
                  <a:pt x="97" y="198"/>
                  <a:pt x="96" y="194"/>
                  <a:pt x="97" y="192"/>
                </a:cubicBezTo>
                <a:cubicBezTo>
                  <a:pt x="99" y="191"/>
                  <a:pt x="97" y="195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100" y="193"/>
                  <a:pt x="10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201"/>
                  <a:pt x="99" y="208"/>
                  <a:pt x="100" y="214"/>
                </a:cubicBezTo>
                <a:cubicBezTo>
                  <a:pt x="99" y="220"/>
                  <a:pt x="101" y="226"/>
                  <a:pt x="100" y="232"/>
                </a:cubicBezTo>
                <a:cubicBezTo>
                  <a:pt x="101" y="243"/>
                  <a:pt x="100" y="255"/>
                  <a:pt x="100" y="267"/>
                </a:cubicBezTo>
                <a:cubicBezTo>
                  <a:pt x="100" y="267"/>
                  <a:pt x="101" y="267"/>
                  <a:pt x="101" y="267"/>
                </a:cubicBezTo>
                <a:cubicBezTo>
                  <a:pt x="102" y="269"/>
                  <a:pt x="101" y="274"/>
                  <a:pt x="101" y="277"/>
                </a:cubicBezTo>
                <a:cubicBezTo>
                  <a:pt x="101" y="278"/>
                  <a:pt x="100" y="277"/>
                  <a:pt x="100" y="278"/>
                </a:cubicBezTo>
                <a:cubicBezTo>
                  <a:pt x="100" y="279"/>
                  <a:pt x="101" y="280"/>
                  <a:pt x="101" y="281"/>
                </a:cubicBezTo>
                <a:cubicBezTo>
                  <a:pt x="100" y="282"/>
                  <a:pt x="102" y="284"/>
                  <a:pt x="101" y="285"/>
                </a:cubicBezTo>
                <a:cubicBezTo>
                  <a:pt x="101" y="286"/>
                  <a:pt x="101" y="286"/>
                  <a:pt x="102" y="287"/>
                </a:cubicBezTo>
                <a:cubicBezTo>
                  <a:pt x="101" y="290"/>
                  <a:pt x="102" y="293"/>
                  <a:pt x="101" y="296"/>
                </a:cubicBezTo>
                <a:cubicBezTo>
                  <a:pt x="102" y="299"/>
                  <a:pt x="100" y="303"/>
                  <a:pt x="102" y="307"/>
                </a:cubicBezTo>
                <a:cubicBezTo>
                  <a:pt x="101" y="309"/>
                  <a:pt x="102" y="311"/>
                  <a:pt x="101" y="312"/>
                </a:cubicBezTo>
                <a:cubicBezTo>
                  <a:pt x="101" y="313"/>
                  <a:pt x="101" y="313"/>
                  <a:pt x="102" y="313"/>
                </a:cubicBezTo>
                <a:cubicBezTo>
                  <a:pt x="101" y="314"/>
                  <a:pt x="101" y="314"/>
                  <a:pt x="101" y="315"/>
                </a:cubicBezTo>
                <a:cubicBezTo>
                  <a:pt x="101" y="316"/>
                  <a:pt x="102" y="317"/>
                  <a:pt x="101" y="317"/>
                </a:cubicBezTo>
                <a:cubicBezTo>
                  <a:pt x="103" y="318"/>
                  <a:pt x="103" y="321"/>
                  <a:pt x="104" y="323"/>
                </a:cubicBezTo>
                <a:cubicBezTo>
                  <a:pt x="105" y="322"/>
                  <a:pt x="105" y="321"/>
                  <a:pt x="105" y="319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5" y="319"/>
                  <a:pt x="105" y="318"/>
                  <a:pt x="105" y="317"/>
                </a:cubicBezTo>
                <a:cubicBezTo>
                  <a:pt x="105" y="315"/>
                  <a:pt x="105" y="313"/>
                  <a:pt x="105" y="312"/>
                </a:cubicBezTo>
                <a:cubicBezTo>
                  <a:pt x="105" y="312"/>
                  <a:pt x="105" y="311"/>
                  <a:pt x="105" y="31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106" y="311"/>
                  <a:pt x="106" y="312"/>
                  <a:pt x="106" y="312"/>
                </a:cubicBezTo>
                <a:cubicBezTo>
                  <a:pt x="106" y="313"/>
                  <a:pt x="106" y="315"/>
                  <a:pt x="106" y="317"/>
                </a:cubicBezTo>
                <a:cubicBezTo>
                  <a:pt x="106" y="318"/>
                  <a:pt x="106" y="319"/>
                  <a:pt x="106" y="319"/>
                </a:cubicBezTo>
                <a:cubicBezTo>
                  <a:pt x="106" y="320"/>
                  <a:pt x="106" y="320"/>
                  <a:pt x="106" y="320"/>
                </a:cubicBezTo>
                <a:cubicBezTo>
                  <a:pt x="107" y="327"/>
                  <a:pt x="107" y="335"/>
                  <a:pt x="107" y="343"/>
                </a:cubicBezTo>
                <a:cubicBezTo>
                  <a:pt x="107" y="343"/>
                  <a:pt x="107" y="343"/>
                  <a:pt x="107" y="344"/>
                </a:cubicBezTo>
                <a:cubicBezTo>
                  <a:pt x="107" y="344"/>
                  <a:pt x="107" y="344"/>
                  <a:pt x="108" y="345"/>
                </a:cubicBezTo>
                <a:cubicBezTo>
                  <a:pt x="108" y="372"/>
                  <a:pt x="111" y="400"/>
                  <a:pt x="112" y="427"/>
                </a:cubicBezTo>
                <a:cubicBezTo>
                  <a:pt x="112" y="432"/>
                  <a:pt x="113" y="438"/>
                  <a:pt x="113" y="443"/>
                </a:cubicBezTo>
                <a:cubicBezTo>
                  <a:pt x="113" y="447"/>
                  <a:pt x="114" y="451"/>
                  <a:pt x="114" y="455"/>
                </a:cubicBezTo>
                <a:cubicBezTo>
                  <a:pt x="114" y="456"/>
                  <a:pt x="113" y="457"/>
                  <a:pt x="113" y="458"/>
                </a:cubicBezTo>
                <a:cubicBezTo>
                  <a:pt x="113" y="460"/>
                  <a:pt x="114" y="462"/>
                  <a:pt x="114" y="464"/>
                </a:cubicBezTo>
                <a:cubicBezTo>
                  <a:pt x="114" y="465"/>
                  <a:pt x="114" y="466"/>
                  <a:pt x="114" y="467"/>
                </a:cubicBezTo>
                <a:cubicBezTo>
                  <a:pt x="114" y="468"/>
                  <a:pt x="115" y="469"/>
                  <a:pt x="114" y="471"/>
                </a:cubicBezTo>
                <a:cubicBezTo>
                  <a:pt x="115" y="477"/>
                  <a:pt x="115" y="483"/>
                  <a:pt x="115" y="489"/>
                </a:cubicBezTo>
                <a:cubicBezTo>
                  <a:pt x="115" y="494"/>
                  <a:pt x="115" y="500"/>
                  <a:pt x="115" y="505"/>
                </a:cubicBezTo>
                <a:cubicBezTo>
                  <a:pt x="115" y="507"/>
                  <a:pt x="116" y="510"/>
                  <a:pt x="116" y="512"/>
                </a:cubicBezTo>
                <a:cubicBezTo>
                  <a:pt x="116" y="514"/>
                  <a:pt x="115" y="516"/>
                  <a:pt x="115" y="518"/>
                </a:cubicBezTo>
                <a:cubicBezTo>
                  <a:pt x="115" y="518"/>
                  <a:pt x="116" y="519"/>
                  <a:pt x="116" y="519"/>
                </a:cubicBezTo>
                <a:cubicBezTo>
                  <a:pt x="116" y="526"/>
                  <a:pt x="116" y="534"/>
                  <a:pt x="117" y="542"/>
                </a:cubicBezTo>
                <a:cubicBezTo>
                  <a:pt x="117" y="546"/>
                  <a:pt x="117" y="550"/>
                  <a:pt x="117" y="554"/>
                </a:cubicBezTo>
                <a:cubicBezTo>
                  <a:pt x="117" y="558"/>
                  <a:pt x="118" y="562"/>
                  <a:pt x="118" y="566"/>
                </a:cubicBezTo>
                <a:cubicBezTo>
                  <a:pt x="119" y="582"/>
                  <a:pt x="120" y="598"/>
                  <a:pt x="121" y="614"/>
                </a:cubicBezTo>
                <a:cubicBezTo>
                  <a:pt x="121" y="620"/>
                  <a:pt x="122" y="627"/>
                  <a:pt x="122" y="634"/>
                </a:cubicBezTo>
                <a:cubicBezTo>
                  <a:pt x="122" y="641"/>
                  <a:pt x="122" y="647"/>
                  <a:pt x="122" y="654"/>
                </a:cubicBezTo>
                <a:cubicBezTo>
                  <a:pt x="123" y="662"/>
                  <a:pt x="122" y="669"/>
                  <a:pt x="122" y="676"/>
                </a:cubicBezTo>
                <a:cubicBezTo>
                  <a:pt x="122" y="684"/>
                  <a:pt x="123" y="691"/>
                  <a:pt x="123" y="699"/>
                </a:cubicBezTo>
                <a:cubicBezTo>
                  <a:pt x="123" y="701"/>
                  <a:pt x="123" y="703"/>
                  <a:pt x="123" y="706"/>
                </a:cubicBezTo>
                <a:cubicBezTo>
                  <a:pt x="123" y="713"/>
                  <a:pt x="124" y="720"/>
                  <a:pt x="124" y="728"/>
                </a:cubicBezTo>
                <a:cubicBezTo>
                  <a:pt x="125" y="731"/>
                  <a:pt x="125" y="734"/>
                  <a:pt x="125" y="736"/>
                </a:cubicBezTo>
                <a:cubicBezTo>
                  <a:pt x="125" y="739"/>
                  <a:pt x="125" y="743"/>
                  <a:pt x="126" y="746"/>
                </a:cubicBezTo>
                <a:cubicBezTo>
                  <a:pt x="126" y="752"/>
                  <a:pt x="126" y="758"/>
                  <a:pt x="127" y="763"/>
                </a:cubicBezTo>
                <a:cubicBezTo>
                  <a:pt x="126" y="770"/>
                  <a:pt x="128" y="776"/>
                  <a:pt x="127" y="782"/>
                </a:cubicBezTo>
                <a:cubicBezTo>
                  <a:pt x="128" y="783"/>
                  <a:pt x="127" y="784"/>
                  <a:pt x="128" y="784"/>
                </a:cubicBezTo>
                <a:cubicBezTo>
                  <a:pt x="128" y="791"/>
                  <a:pt x="128" y="799"/>
                  <a:pt x="129" y="806"/>
                </a:cubicBezTo>
                <a:cubicBezTo>
                  <a:pt x="129" y="813"/>
                  <a:pt x="129" y="820"/>
                  <a:pt x="130" y="827"/>
                </a:cubicBezTo>
                <a:cubicBezTo>
                  <a:pt x="129" y="830"/>
                  <a:pt x="130" y="833"/>
                  <a:pt x="130" y="835"/>
                </a:cubicBezTo>
                <a:cubicBezTo>
                  <a:pt x="130" y="837"/>
                  <a:pt x="129" y="838"/>
                  <a:pt x="130" y="839"/>
                </a:cubicBezTo>
                <a:cubicBezTo>
                  <a:pt x="129" y="841"/>
                  <a:pt x="130" y="842"/>
                  <a:pt x="129" y="844"/>
                </a:cubicBezTo>
                <a:cubicBezTo>
                  <a:pt x="129" y="844"/>
                  <a:pt x="129" y="844"/>
                  <a:pt x="129" y="844"/>
                </a:cubicBezTo>
                <a:cubicBezTo>
                  <a:pt x="129" y="844"/>
                  <a:pt x="130" y="845"/>
                  <a:pt x="130" y="845"/>
                </a:cubicBezTo>
                <a:cubicBezTo>
                  <a:pt x="130" y="846"/>
                  <a:pt x="129" y="846"/>
                  <a:pt x="129" y="846"/>
                </a:cubicBezTo>
                <a:cubicBezTo>
                  <a:pt x="129" y="847"/>
                  <a:pt x="129" y="847"/>
                  <a:pt x="129" y="847"/>
                </a:cubicBezTo>
                <a:cubicBezTo>
                  <a:pt x="129" y="847"/>
                  <a:pt x="129" y="847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9"/>
                  <a:pt x="130" y="849"/>
                </a:cubicBezTo>
                <a:cubicBezTo>
                  <a:pt x="130" y="850"/>
                  <a:pt x="130" y="851"/>
                  <a:pt x="129" y="853"/>
                </a:cubicBezTo>
                <a:cubicBezTo>
                  <a:pt x="129" y="853"/>
                  <a:pt x="129" y="853"/>
                  <a:pt x="129" y="853"/>
                </a:cubicBezTo>
                <a:cubicBezTo>
                  <a:pt x="130" y="854"/>
                  <a:pt x="130" y="856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9"/>
                  <a:pt x="130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0" y="863"/>
                  <a:pt x="130" y="863"/>
                  <a:pt x="130" y="863"/>
                </a:cubicBezTo>
                <a:cubicBezTo>
                  <a:pt x="130" y="865"/>
                  <a:pt x="130" y="868"/>
                  <a:pt x="130" y="870"/>
                </a:cubicBezTo>
                <a:cubicBezTo>
                  <a:pt x="130" y="870"/>
                  <a:pt x="130" y="870"/>
                  <a:pt x="130" y="871"/>
                </a:cubicBezTo>
                <a:cubicBezTo>
                  <a:pt x="130" y="871"/>
                  <a:pt x="130" y="871"/>
                  <a:pt x="130" y="871"/>
                </a:cubicBezTo>
                <a:cubicBezTo>
                  <a:pt x="130" y="871"/>
                  <a:pt x="129" y="871"/>
                  <a:pt x="129" y="871"/>
                </a:cubicBezTo>
                <a:cubicBezTo>
                  <a:pt x="129" y="871"/>
                  <a:pt x="129" y="870"/>
                  <a:pt x="129" y="870"/>
                </a:cubicBezTo>
                <a:cubicBezTo>
                  <a:pt x="129" y="870"/>
                  <a:pt x="129" y="870"/>
                  <a:pt x="129" y="870"/>
                </a:cubicBezTo>
                <a:cubicBezTo>
                  <a:pt x="128" y="871"/>
                  <a:pt x="129" y="872"/>
                  <a:pt x="129" y="873"/>
                </a:cubicBezTo>
                <a:cubicBezTo>
                  <a:pt x="129" y="873"/>
                  <a:pt x="129" y="873"/>
                  <a:pt x="130" y="872"/>
                </a:cubicBezTo>
                <a:cubicBezTo>
                  <a:pt x="130" y="873"/>
                  <a:pt x="130" y="873"/>
                  <a:pt x="130" y="874"/>
                </a:cubicBezTo>
                <a:cubicBezTo>
                  <a:pt x="130" y="874"/>
                  <a:pt x="130" y="874"/>
                  <a:pt x="130" y="874"/>
                </a:cubicBezTo>
                <a:cubicBezTo>
                  <a:pt x="130" y="874"/>
                  <a:pt x="130" y="875"/>
                  <a:pt x="130" y="875"/>
                </a:cubicBezTo>
                <a:cubicBezTo>
                  <a:pt x="130" y="876"/>
                  <a:pt x="130" y="877"/>
                  <a:pt x="130" y="878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80"/>
                  <a:pt x="129" y="880"/>
                </a:cubicBezTo>
                <a:cubicBezTo>
                  <a:pt x="130" y="880"/>
                  <a:pt x="130" y="880"/>
                  <a:pt x="130" y="880"/>
                </a:cubicBezTo>
                <a:cubicBezTo>
                  <a:pt x="130" y="881"/>
                  <a:pt x="130" y="881"/>
                  <a:pt x="130" y="881"/>
                </a:cubicBezTo>
                <a:cubicBezTo>
                  <a:pt x="130" y="881"/>
                  <a:pt x="130" y="882"/>
                  <a:pt x="130" y="883"/>
                </a:cubicBezTo>
                <a:cubicBezTo>
                  <a:pt x="130" y="883"/>
                  <a:pt x="130" y="883"/>
                  <a:pt x="130" y="883"/>
                </a:cubicBezTo>
                <a:cubicBezTo>
                  <a:pt x="130" y="883"/>
                  <a:pt x="130" y="884"/>
                  <a:pt x="130" y="884"/>
                </a:cubicBezTo>
                <a:cubicBezTo>
                  <a:pt x="130" y="884"/>
                  <a:pt x="130" y="884"/>
                  <a:pt x="130" y="884"/>
                </a:cubicBezTo>
                <a:cubicBezTo>
                  <a:pt x="130" y="885"/>
                  <a:pt x="130" y="887"/>
                  <a:pt x="130" y="888"/>
                </a:cubicBezTo>
                <a:cubicBezTo>
                  <a:pt x="129" y="886"/>
                  <a:pt x="129" y="890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2"/>
                  <a:pt x="129" y="892"/>
                  <a:pt x="129" y="892"/>
                </a:cubicBezTo>
                <a:cubicBezTo>
                  <a:pt x="129" y="892"/>
                  <a:pt x="129" y="892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0"/>
                </a:cubicBezTo>
                <a:cubicBezTo>
                  <a:pt x="129" y="890"/>
                  <a:pt x="129" y="890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90"/>
                  <a:pt x="130" y="890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2"/>
                </a:cubicBezTo>
                <a:cubicBezTo>
                  <a:pt x="130" y="892"/>
                  <a:pt x="131" y="893"/>
                  <a:pt x="130" y="893"/>
                </a:cubicBezTo>
                <a:cubicBezTo>
                  <a:pt x="130" y="894"/>
                  <a:pt x="130" y="894"/>
                  <a:pt x="130" y="895"/>
                </a:cubicBezTo>
                <a:cubicBezTo>
                  <a:pt x="130" y="900"/>
                  <a:pt x="131" y="905"/>
                  <a:pt x="130" y="910"/>
                </a:cubicBezTo>
                <a:cubicBezTo>
                  <a:pt x="131" y="913"/>
                  <a:pt x="130" y="915"/>
                  <a:pt x="130" y="918"/>
                </a:cubicBezTo>
                <a:cubicBezTo>
                  <a:pt x="131" y="918"/>
                  <a:pt x="130" y="919"/>
                  <a:pt x="131" y="919"/>
                </a:cubicBezTo>
                <a:cubicBezTo>
                  <a:pt x="130" y="921"/>
                  <a:pt x="130" y="922"/>
                  <a:pt x="131" y="924"/>
                </a:cubicBezTo>
                <a:cubicBezTo>
                  <a:pt x="130" y="924"/>
                  <a:pt x="130" y="925"/>
                  <a:pt x="130" y="925"/>
                </a:cubicBezTo>
                <a:cubicBezTo>
                  <a:pt x="130" y="925"/>
                  <a:pt x="131" y="925"/>
                  <a:pt x="131" y="926"/>
                </a:cubicBezTo>
                <a:cubicBezTo>
                  <a:pt x="130" y="926"/>
                  <a:pt x="130" y="926"/>
                  <a:pt x="130" y="926"/>
                </a:cubicBezTo>
                <a:cubicBezTo>
                  <a:pt x="131" y="926"/>
                  <a:pt x="131" y="926"/>
                  <a:pt x="131" y="926"/>
                </a:cubicBezTo>
                <a:cubicBezTo>
                  <a:pt x="130" y="927"/>
                  <a:pt x="132" y="928"/>
                  <a:pt x="130" y="929"/>
                </a:cubicBezTo>
                <a:cubicBezTo>
                  <a:pt x="131" y="929"/>
                  <a:pt x="131" y="928"/>
                  <a:pt x="131" y="929"/>
                </a:cubicBezTo>
                <a:cubicBezTo>
                  <a:pt x="131" y="930"/>
                  <a:pt x="131" y="930"/>
                  <a:pt x="130" y="932"/>
                </a:cubicBezTo>
                <a:cubicBezTo>
                  <a:pt x="131" y="933"/>
                  <a:pt x="130" y="933"/>
                  <a:pt x="131" y="935"/>
                </a:cubicBezTo>
                <a:cubicBezTo>
                  <a:pt x="130" y="935"/>
                  <a:pt x="132" y="936"/>
                  <a:pt x="131" y="936"/>
                </a:cubicBezTo>
                <a:cubicBezTo>
                  <a:pt x="131" y="937"/>
                  <a:pt x="131" y="937"/>
                  <a:pt x="131" y="937"/>
                </a:cubicBezTo>
                <a:cubicBezTo>
                  <a:pt x="131" y="952"/>
                  <a:pt x="131" y="967"/>
                  <a:pt x="131" y="982"/>
                </a:cubicBezTo>
                <a:cubicBezTo>
                  <a:pt x="131" y="983"/>
                  <a:pt x="131" y="984"/>
                  <a:pt x="131" y="985"/>
                </a:cubicBezTo>
                <a:cubicBezTo>
                  <a:pt x="130" y="996"/>
                  <a:pt x="131" y="1007"/>
                  <a:pt x="130" y="1018"/>
                </a:cubicBezTo>
                <a:cubicBezTo>
                  <a:pt x="131" y="1024"/>
                  <a:pt x="131" y="1030"/>
                  <a:pt x="130" y="1036"/>
                </a:cubicBezTo>
                <a:cubicBezTo>
                  <a:pt x="131" y="1053"/>
                  <a:pt x="131" y="1070"/>
                  <a:pt x="130" y="1087"/>
                </a:cubicBezTo>
                <a:cubicBezTo>
                  <a:pt x="129" y="1092"/>
                  <a:pt x="129" y="1096"/>
                  <a:pt x="129" y="1101"/>
                </a:cubicBezTo>
                <a:cubicBezTo>
                  <a:pt x="129" y="1103"/>
                  <a:pt x="129" y="1105"/>
                  <a:pt x="128" y="1108"/>
                </a:cubicBezTo>
                <a:cubicBezTo>
                  <a:pt x="128" y="1113"/>
                  <a:pt x="127" y="1120"/>
                  <a:pt x="127" y="1126"/>
                </a:cubicBezTo>
                <a:cubicBezTo>
                  <a:pt x="127" y="1126"/>
                  <a:pt x="128" y="1127"/>
                  <a:pt x="128" y="1127"/>
                </a:cubicBezTo>
                <a:cubicBezTo>
                  <a:pt x="127" y="1128"/>
                  <a:pt x="128" y="1130"/>
                  <a:pt x="127" y="1131"/>
                </a:cubicBezTo>
                <a:cubicBezTo>
                  <a:pt x="126" y="1134"/>
                  <a:pt x="128" y="1137"/>
                  <a:pt x="126" y="1140"/>
                </a:cubicBezTo>
                <a:cubicBezTo>
                  <a:pt x="127" y="1141"/>
                  <a:pt x="126" y="1141"/>
                  <a:pt x="127" y="1142"/>
                </a:cubicBezTo>
                <a:cubicBezTo>
                  <a:pt x="126" y="1144"/>
                  <a:pt x="127" y="1149"/>
                  <a:pt x="127" y="1153"/>
                </a:cubicBezTo>
                <a:cubicBezTo>
                  <a:pt x="127" y="1154"/>
                  <a:pt x="127" y="1155"/>
                  <a:pt x="125" y="1155"/>
                </a:cubicBezTo>
                <a:cubicBezTo>
                  <a:pt x="125" y="1159"/>
                  <a:pt x="125" y="1162"/>
                  <a:pt x="126" y="1166"/>
                </a:cubicBezTo>
                <a:cubicBezTo>
                  <a:pt x="125" y="1167"/>
                  <a:pt x="125" y="1166"/>
                  <a:pt x="125" y="1166"/>
                </a:cubicBezTo>
                <a:cubicBezTo>
                  <a:pt x="125" y="1167"/>
                  <a:pt x="125" y="1168"/>
                  <a:pt x="125" y="1169"/>
                </a:cubicBezTo>
                <a:cubicBezTo>
                  <a:pt x="125" y="1170"/>
                  <a:pt x="125" y="1170"/>
                  <a:pt x="125" y="1171"/>
                </a:cubicBezTo>
                <a:cubicBezTo>
                  <a:pt x="125" y="1171"/>
                  <a:pt x="125" y="1171"/>
                  <a:pt x="125" y="1171"/>
                </a:cubicBezTo>
                <a:cubicBezTo>
                  <a:pt x="124" y="1171"/>
                  <a:pt x="124" y="1171"/>
                  <a:pt x="124" y="1171"/>
                </a:cubicBezTo>
                <a:cubicBezTo>
                  <a:pt x="124" y="1170"/>
                  <a:pt x="124" y="1170"/>
                  <a:pt x="124" y="1169"/>
                </a:cubicBezTo>
                <a:cubicBezTo>
                  <a:pt x="124" y="1168"/>
                  <a:pt x="124" y="1167"/>
                  <a:pt x="124" y="1166"/>
                </a:cubicBezTo>
                <a:cubicBezTo>
                  <a:pt x="124" y="1166"/>
                  <a:pt x="124" y="1166"/>
                  <a:pt x="124" y="1166"/>
                </a:cubicBezTo>
                <a:cubicBezTo>
                  <a:pt x="124" y="1165"/>
                  <a:pt x="123" y="1164"/>
                  <a:pt x="122" y="1163"/>
                </a:cubicBezTo>
                <a:cubicBezTo>
                  <a:pt x="121" y="1164"/>
                  <a:pt x="122" y="1165"/>
                  <a:pt x="122" y="1166"/>
                </a:cubicBezTo>
                <a:cubicBezTo>
                  <a:pt x="120" y="1167"/>
                  <a:pt x="121" y="1169"/>
                  <a:pt x="120" y="1170"/>
                </a:cubicBezTo>
                <a:cubicBezTo>
                  <a:pt x="119" y="1170"/>
                  <a:pt x="118" y="1170"/>
                  <a:pt x="118" y="1171"/>
                </a:cubicBezTo>
                <a:cubicBezTo>
                  <a:pt x="115" y="1170"/>
                  <a:pt x="114" y="1169"/>
                  <a:pt x="114" y="1166"/>
                </a:cubicBezTo>
                <a:cubicBezTo>
                  <a:pt x="114" y="1162"/>
                  <a:pt x="115" y="1157"/>
                  <a:pt x="114" y="1154"/>
                </a:cubicBezTo>
                <a:cubicBezTo>
                  <a:pt x="114" y="1153"/>
                  <a:pt x="114" y="1153"/>
                  <a:pt x="114" y="1153"/>
                </a:cubicBezTo>
                <a:cubicBezTo>
                  <a:pt x="114" y="1152"/>
                  <a:pt x="114" y="1152"/>
                  <a:pt x="114" y="1151"/>
                </a:cubicBezTo>
                <a:cubicBezTo>
                  <a:pt x="114" y="1151"/>
                  <a:pt x="114" y="1151"/>
                  <a:pt x="114" y="1150"/>
                </a:cubicBezTo>
                <a:cubicBezTo>
                  <a:pt x="114" y="1150"/>
                  <a:pt x="114" y="1149"/>
                  <a:pt x="114" y="1148"/>
                </a:cubicBezTo>
                <a:cubicBezTo>
                  <a:pt x="114" y="1147"/>
                  <a:pt x="114" y="1146"/>
                  <a:pt x="114" y="1145"/>
                </a:cubicBezTo>
                <a:cubicBezTo>
                  <a:pt x="114" y="1145"/>
                  <a:pt x="114" y="1145"/>
                  <a:pt x="114" y="1144"/>
                </a:cubicBezTo>
                <a:cubicBezTo>
                  <a:pt x="114" y="1143"/>
                  <a:pt x="114" y="1143"/>
                  <a:pt x="114" y="1143"/>
                </a:cubicBezTo>
                <a:cubicBezTo>
                  <a:pt x="114" y="1141"/>
                  <a:pt x="114" y="1139"/>
                  <a:pt x="114" y="1138"/>
                </a:cubicBezTo>
                <a:cubicBezTo>
                  <a:pt x="114" y="1138"/>
                  <a:pt x="114" y="1138"/>
                  <a:pt x="113" y="1138"/>
                </a:cubicBezTo>
                <a:cubicBezTo>
                  <a:pt x="113" y="1145"/>
                  <a:pt x="112" y="1152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52"/>
                  <a:pt x="112" y="1145"/>
                  <a:pt x="113" y="1138"/>
                </a:cubicBezTo>
                <a:cubicBezTo>
                  <a:pt x="113" y="1138"/>
                  <a:pt x="113" y="1138"/>
                  <a:pt x="113" y="1138"/>
                </a:cubicBezTo>
                <a:cubicBezTo>
                  <a:pt x="113" y="1137"/>
                  <a:pt x="112" y="1137"/>
                  <a:pt x="113" y="1136"/>
                </a:cubicBezTo>
                <a:cubicBezTo>
                  <a:pt x="113" y="1136"/>
                  <a:pt x="113" y="1136"/>
                  <a:pt x="113" y="1136"/>
                </a:cubicBezTo>
                <a:cubicBezTo>
                  <a:pt x="113" y="1135"/>
                  <a:pt x="113" y="1134"/>
                  <a:pt x="113" y="1133"/>
                </a:cubicBezTo>
                <a:cubicBezTo>
                  <a:pt x="113" y="1132"/>
                  <a:pt x="113" y="1131"/>
                  <a:pt x="113" y="1130"/>
                </a:cubicBezTo>
                <a:cubicBezTo>
                  <a:pt x="113" y="1130"/>
                  <a:pt x="113" y="1130"/>
                  <a:pt x="113" y="1130"/>
                </a:cubicBezTo>
                <a:cubicBezTo>
                  <a:pt x="113" y="1130"/>
                  <a:pt x="113" y="1129"/>
                  <a:pt x="113" y="1128"/>
                </a:cubicBezTo>
                <a:cubicBezTo>
                  <a:pt x="113" y="1128"/>
                  <a:pt x="113" y="1128"/>
                  <a:pt x="113" y="1128"/>
                </a:cubicBezTo>
                <a:cubicBezTo>
                  <a:pt x="114" y="1125"/>
                  <a:pt x="114" y="1125"/>
                  <a:pt x="114" y="1125"/>
                </a:cubicBezTo>
                <a:cubicBezTo>
                  <a:pt x="114" y="1118"/>
                  <a:pt x="115" y="1111"/>
                  <a:pt x="115" y="1104"/>
                </a:cubicBezTo>
                <a:cubicBezTo>
                  <a:pt x="115" y="1104"/>
                  <a:pt x="115" y="1104"/>
                  <a:pt x="115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11"/>
                  <a:pt x="115" y="1118"/>
                  <a:pt x="114" y="1125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5" y="1129"/>
                  <a:pt x="114" y="1127"/>
                  <a:pt x="115" y="1127"/>
                </a:cubicBezTo>
                <a:cubicBezTo>
                  <a:pt x="116" y="1119"/>
                  <a:pt x="116" y="1112"/>
                  <a:pt x="117" y="1103"/>
                </a:cubicBezTo>
                <a:cubicBezTo>
                  <a:pt x="118" y="1100"/>
                  <a:pt x="117" y="1098"/>
                  <a:pt x="118" y="1095"/>
                </a:cubicBezTo>
                <a:cubicBezTo>
                  <a:pt x="118" y="1093"/>
                  <a:pt x="118" y="1091"/>
                  <a:pt x="118" y="1089"/>
                </a:cubicBezTo>
                <a:cubicBezTo>
                  <a:pt x="118" y="1089"/>
                  <a:pt x="119" y="1089"/>
                  <a:pt x="119" y="1088"/>
                </a:cubicBezTo>
                <a:cubicBezTo>
                  <a:pt x="119" y="1088"/>
                  <a:pt x="118" y="1087"/>
                  <a:pt x="118" y="1086"/>
                </a:cubicBezTo>
                <a:cubicBezTo>
                  <a:pt x="118" y="1086"/>
                  <a:pt x="119" y="1084"/>
                  <a:pt x="118" y="1083"/>
                </a:cubicBezTo>
                <a:cubicBezTo>
                  <a:pt x="119" y="1081"/>
                  <a:pt x="119" y="1079"/>
                  <a:pt x="119" y="1077"/>
                </a:cubicBezTo>
                <a:cubicBezTo>
                  <a:pt x="119" y="1077"/>
                  <a:pt x="119" y="1077"/>
                  <a:pt x="120" y="1076"/>
                </a:cubicBezTo>
                <a:cubicBezTo>
                  <a:pt x="118" y="1073"/>
                  <a:pt x="121" y="1069"/>
                  <a:pt x="119" y="1065"/>
                </a:cubicBezTo>
                <a:cubicBezTo>
                  <a:pt x="120" y="1062"/>
                  <a:pt x="120" y="1059"/>
                  <a:pt x="119" y="1055"/>
                </a:cubicBezTo>
                <a:cubicBezTo>
                  <a:pt x="121" y="1044"/>
                  <a:pt x="119" y="1033"/>
                  <a:pt x="120" y="1021"/>
                </a:cubicBezTo>
                <a:cubicBezTo>
                  <a:pt x="120" y="1021"/>
                  <a:pt x="120" y="1021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2"/>
                  <a:pt x="121" y="1022"/>
                </a:cubicBezTo>
                <a:cubicBezTo>
                  <a:pt x="121" y="1021"/>
                  <a:pt x="121" y="1021"/>
                  <a:pt x="120" y="1020"/>
                </a:cubicBezTo>
                <a:cubicBezTo>
                  <a:pt x="121" y="1020"/>
                  <a:pt x="121" y="1017"/>
                  <a:pt x="121" y="1016"/>
                </a:cubicBezTo>
                <a:cubicBezTo>
                  <a:pt x="121" y="1016"/>
                  <a:pt x="121" y="1016"/>
                  <a:pt x="121" y="1016"/>
                </a:cubicBezTo>
                <a:cubicBezTo>
                  <a:pt x="121" y="1016"/>
                  <a:pt x="121" y="1017"/>
                  <a:pt x="121" y="1017"/>
                </a:cubicBezTo>
                <a:cubicBezTo>
                  <a:pt x="121" y="1018"/>
                  <a:pt x="121" y="1018"/>
                  <a:pt x="120" y="1018"/>
                </a:cubicBezTo>
                <a:cubicBezTo>
                  <a:pt x="121" y="1019"/>
                  <a:pt x="120" y="1019"/>
                  <a:pt x="120" y="1019"/>
                </a:cubicBezTo>
                <a:cubicBezTo>
                  <a:pt x="120" y="1019"/>
                  <a:pt x="120" y="1018"/>
                  <a:pt x="120" y="1018"/>
                </a:cubicBezTo>
                <a:cubicBezTo>
                  <a:pt x="120" y="1018"/>
                  <a:pt x="120" y="1018"/>
                  <a:pt x="120" y="1017"/>
                </a:cubicBezTo>
                <a:cubicBezTo>
                  <a:pt x="120" y="1017"/>
                  <a:pt x="120" y="1016"/>
                  <a:pt x="120" y="1016"/>
                </a:cubicBezTo>
                <a:cubicBezTo>
                  <a:pt x="120" y="1016"/>
                  <a:pt x="120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2" y="1013"/>
                  <a:pt x="121" y="1013"/>
                  <a:pt x="120" y="1012"/>
                </a:cubicBezTo>
                <a:cubicBezTo>
                  <a:pt x="120" y="1012"/>
                  <a:pt x="121" y="1011"/>
                  <a:pt x="120" y="1011"/>
                </a:cubicBezTo>
                <a:cubicBezTo>
                  <a:pt x="121" y="1011"/>
                  <a:pt x="121" y="1011"/>
                  <a:pt x="121" y="1012"/>
                </a:cubicBezTo>
                <a:cubicBezTo>
                  <a:pt x="122" y="1008"/>
                  <a:pt x="121" y="1005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ubicBezTo>
                  <a:pt x="120" y="1002"/>
                  <a:pt x="120" y="1002"/>
                  <a:pt x="120" y="1001"/>
                </a:cubicBezTo>
                <a:cubicBezTo>
                  <a:pt x="120" y="1001"/>
                  <a:pt x="120" y="1001"/>
                  <a:pt x="121" y="1001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999"/>
                  <a:pt x="121" y="999"/>
                </a:cubicBezTo>
                <a:cubicBezTo>
                  <a:pt x="121" y="992"/>
                  <a:pt x="122" y="985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0" y="980"/>
                  <a:pt x="120" y="981"/>
                  <a:pt x="120" y="983"/>
                </a:cubicBezTo>
                <a:cubicBezTo>
                  <a:pt x="120" y="984"/>
                  <a:pt x="120" y="984"/>
                  <a:pt x="120" y="985"/>
                </a:cubicBezTo>
                <a:cubicBezTo>
                  <a:pt x="120" y="986"/>
                  <a:pt x="119" y="987"/>
                  <a:pt x="119" y="988"/>
                </a:cubicBezTo>
                <a:cubicBezTo>
                  <a:pt x="119" y="993"/>
                  <a:pt x="119" y="999"/>
                  <a:pt x="119" y="1005"/>
                </a:cubicBezTo>
                <a:cubicBezTo>
                  <a:pt x="119" y="1006"/>
                  <a:pt x="118" y="1006"/>
                  <a:pt x="118" y="1007"/>
                </a:cubicBezTo>
                <a:cubicBezTo>
                  <a:pt x="119" y="1007"/>
                  <a:pt x="119" y="1007"/>
                  <a:pt x="119" y="1008"/>
                </a:cubicBezTo>
                <a:cubicBezTo>
                  <a:pt x="118" y="1009"/>
                  <a:pt x="119" y="1010"/>
                  <a:pt x="118" y="1011"/>
                </a:cubicBezTo>
                <a:cubicBezTo>
                  <a:pt x="119" y="1012"/>
                  <a:pt x="119" y="1012"/>
                  <a:pt x="119" y="1013"/>
                </a:cubicBezTo>
                <a:cubicBezTo>
                  <a:pt x="118" y="1016"/>
                  <a:pt x="119" y="1018"/>
                  <a:pt x="118" y="1021"/>
                </a:cubicBezTo>
                <a:cubicBezTo>
                  <a:pt x="119" y="1024"/>
                  <a:pt x="118" y="1027"/>
                  <a:pt x="118" y="1030"/>
                </a:cubicBezTo>
                <a:cubicBezTo>
                  <a:pt x="117" y="1031"/>
                  <a:pt x="118" y="1031"/>
                  <a:pt x="118" y="1032"/>
                </a:cubicBezTo>
                <a:cubicBezTo>
                  <a:pt x="118" y="1032"/>
                  <a:pt x="117" y="1032"/>
                  <a:pt x="117" y="1033"/>
                </a:cubicBezTo>
                <a:cubicBezTo>
                  <a:pt x="117" y="1035"/>
                  <a:pt x="116" y="1039"/>
                  <a:pt x="117" y="1041"/>
                </a:cubicBezTo>
                <a:cubicBezTo>
                  <a:pt x="118" y="1040"/>
                  <a:pt x="118" y="1038"/>
                  <a:pt x="117" y="1037"/>
                </a:cubicBezTo>
                <a:cubicBezTo>
                  <a:pt x="117" y="1036"/>
                  <a:pt x="117" y="1035"/>
                  <a:pt x="117" y="1034"/>
                </a:cubicBezTo>
                <a:cubicBezTo>
                  <a:pt x="117" y="1034"/>
                  <a:pt x="117" y="1034"/>
                  <a:pt x="117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5"/>
                  <a:pt x="118" y="1036"/>
                  <a:pt x="118" y="1037"/>
                </a:cubicBezTo>
                <a:cubicBezTo>
                  <a:pt x="118" y="1038"/>
                  <a:pt x="118" y="1040"/>
                  <a:pt x="118" y="1041"/>
                </a:cubicBezTo>
                <a:cubicBezTo>
                  <a:pt x="118" y="1042"/>
                  <a:pt x="119" y="1042"/>
                  <a:pt x="118" y="1043"/>
                </a:cubicBezTo>
                <a:cubicBezTo>
                  <a:pt x="118" y="1043"/>
                  <a:pt x="118" y="1044"/>
                  <a:pt x="118" y="1045"/>
                </a:cubicBezTo>
                <a:cubicBezTo>
                  <a:pt x="118" y="1045"/>
                  <a:pt x="118" y="1046"/>
                  <a:pt x="118" y="1047"/>
                </a:cubicBezTo>
                <a:cubicBezTo>
                  <a:pt x="118" y="1047"/>
                  <a:pt x="118" y="1047"/>
                  <a:pt x="118" y="1047"/>
                </a:cubicBezTo>
                <a:cubicBezTo>
                  <a:pt x="118" y="1047"/>
                  <a:pt x="117" y="1047"/>
                  <a:pt x="117" y="1047"/>
                </a:cubicBezTo>
                <a:cubicBezTo>
                  <a:pt x="118" y="1046"/>
                  <a:pt x="117" y="1046"/>
                  <a:pt x="117" y="1045"/>
                </a:cubicBezTo>
                <a:cubicBezTo>
                  <a:pt x="117" y="1044"/>
                  <a:pt x="117" y="1043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6" y="1043"/>
                  <a:pt x="117" y="1044"/>
                  <a:pt x="117" y="1045"/>
                </a:cubicBezTo>
                <a:cubicBezTo>
                  <a:pt x="116" y="1045"/>
                  <a:pt x="116" y="1046"/>
                  <a:pt x="116" y="1046"/>
                </a:cubicBezTo>
                <a:cubicBezTo>
                  <a:pt x="115" y="1049"/>
                  <a:pt x="115" y="1051"/>
                  <a:pt x="114" y="1053"/>
                </a:cubicBezTo>
                <a:cubicBezTo>
                  <a:pt x="115" y="1055"/>
                  <a:pt x="115" y="1058"/>
                  <a:pt x="114" y="1060"/>
                </a:cubicBezTo>
                <a:cubicBezTo>
                  <a:pt x="114" y="1061"/>
                  <a:pt x="115" y="1061"/>
                  <a:pt x="115" y="1062"/>
                </a:cubicBezTo>
                <a:cubicBezTo>
                  <a:pt x="114" y="1064"/>
                  <a:pt x="115" y="1066"/>
                  <a:pt x="114" y="1068"/>
                </a:cubicBezTo>
                <a:cubicBezTo>
                  <a:pt x="115" y="1071"/>
                  <a:pt x="114" y="1073"/>
                  <a:pt x="114" y="1075"/>
                </a:cubicBezTo>
                <a:cubicBezTo>
                  <a:pt x="114" y="1081"/>
                  <a:pt x="114" y="1087"/>
                  <a:pt x="114" y="1092"/>
                </a:cubicBezTo>
                <a:cubicBezTo>
                  <a:pt x="113" y="1095"/>
                  <a:pt x="114" y="1097"/>
                  <a:pt x="113" y="1099"/>
                </a:cubicBezTo>
                <a:cubicBezTo>
                  <a:pt x="113" y="1099"/>
                  <a:pt x="113" y="1100"/>
                  <a:pt x="113" y="1101"/>
                </a:cubicBezTo>
                <a:cubicBezTo>
                  <a:pt x="113" y="1103"/>
                  <a:pt x="113" y="1106"/>
                  <a:pt x="113" y="1108"/>
                </a:cubicBezTo>
                <a:cubicBezTo>
                  <a:pt x="113" y="1109"/>
                  <a:pt x="112" y="1110"/>
                  <a:pt x="112" y="1111"/>
                </a:cubicBezTo>
                <a:cubicBezTo>
                  <a:pt x="112" y="1113"/>
                  <a:pt x="112" y="1115"/>
                  <a:pt x="112" y="1117"/>
                </a:cubicBezTo>
                <a:cubicBezTo>
                  <a:pt x="112" y="1118"/>
                  <a:pt x="111" y="1120"/>
                  <a:pt x="111" y="1121"/>
                </a:cubicBezTo>
                <a:cubicBezTo>
                  <a:pt x="111" y="1122"/>
                  <a:pt x="111" y="1123"/>
                  <a:pt x="111" y="1124"/>
                </a:cubicBezTo>
                <a:cubicBezTo>
                  <a:pt x="111" y="1124"/>
                  <a:pt x="111" y="1125"/>
                  <a:pt x="111" y="1126"/>
                </a:cubicBezTo>
                <a:cubicBezTo>
                  <a:pt x="110" y="1132"/>
                  <a:pt x="110" y="1138"/>
                  <a:pt x="109" y="1143"/>
                </a:cubicBezTo>
                <a:cubicBezTo>
                  <a:pt x="109" y="1144"/>
                  <a:pt x="109" y="1145"/>
                  <a:pt x="109" y="1145"/>
                </a:cubicBezTo>
                <a:cubicBezTo>
                  <a:pt x="109" y="1145"/>
                  <a:pt x="110" y="1146"/>
                  <a:pt x="110" y="1145"/>
                </a:cubicBezTo>
                <a:cubicBezTo>
                  <a:pt x="110" y="1149"/>
                  <a:pt x="109" y="1153"/>
                  <a:pt x="109" y="1156"/>
                </a:cubicBezTo>
                <a:cubicBezTo>
                  <a:pt x="107" y="1157"/>
                  <a:pt x="107" y="1159"/>
                  <a:pt x="107" y="1159"/>
                </a:cubicBezTo>
                <a:cubicBezTo>
                  <a:pt x="106" y="1157"/>
                  <a:pt x="105" y="1157"/>
                  <a:pt x="105" y="1155"/>
                </a:cubicBezTo>
                <a:cubicBezTo>
                  <a:pt x="104" y="1157"/>
                  <a:pt x="103" y="1160"/>
                  <a:pt x="101" y="1163"/>
                </a:cubicBezTo>
                <a:cubicBezTo>
                  <a:pt x="99" y="1162"/>
                  <a:pt x="100" y="1161"/>
                  <a:pt x="99" y="1160"/>
                </a:cubicBezTo>
                <a:cubicBezTo>
                  <a:pt x="98" y="1159"/>
                  <a:pt x="98" y="1159"/>
                  <a:pt x="97" y="1158"/>
                </a:cubicBezTo>
                <a:cubicBezTo>
                  <a:pt x="97" y="1157"/>
                  <a:pt x="97" y="1157"/>
                  <a:pt x="97" y="1156"/>
                </a:cubicBezTo>
                <a:cubicBezTo>
                  <a:pt x="97" y="1154"/>
                  <a:pt x="97" y="1152"/>
                  <a:pt x="97" y="1149"/>
                </a:cubicBezTo>
                <a:cubicBezTo>
                  <a:pt x="97" y="1148"/>
                  <a:pt x="96" y="1146"/>
                  <a:pt x="96" y="1145"/>
                </a:cubicBezTo>
                <a:cubicBezTo>
                  <a:pt x="96" y="1139"/>
                  <a:pt x="97" y="1132"/>
                  <a:pt x="97" y="1126"/>
                </a:cubicBezTo>
                <a:cubicBezTo>
                  <a:pt x="98" y="1123"/>
                  <a:pt x="98" y="1119"/>
                  <a:pt x="98" y="1116"/>
                </a:cubicBezTo>
                <a:cubicBezTo>
                  <a:pt x="97" y="1115"/>
                  <a:pt x="97" y="1115"/>
                  <a:pt x="96" y="1114"/>
                </a:cubicBezTo>
                <a:cubicBezTo>
                  <a:pt x="97" y="1113"/>
                  <a:pt x="97" y="1113"/>
                  <a:pt x="97" y="1113"/>
                </a:cubicBezTo>
                <a:cubicBezTo>
                  <a:pt x="95" y="1109"/>
                  <a:pt x="98" y="1104"/>
                  <a:pt x="97" y="1099"/>
                </a:cubicBezTo>
                <a:cubicBezTo>
                  <a:pt x="94" y="1102"/>
                  <a:pt x="94" y="1106"/>
                  <a:pt x="93" y="1110"/>
                </a:cubicBezTo>
                <a:cubicBezTo>
                  <a:pt x="93" y="1114"/>
                  <a:pt x="92" y="1117"/>
                  <a:pt x="92" y="1121"/>
                </a:cubicBezTo>
                <a:cubicBezTo>
                  <a:pt x="91" y="1124"/>
                  <a:pt x="90" y="1126"/>
                  <a:pt x="90" y="1129"/>
                </a:cubicBezTo>
                <a:cubicBezTo>
                  <a:pt x="88" y="1130"/>
                  <a:pt x="88" y="1132"/>
                  <a:pt x="87" y="1133"/>
                </a:cubicBezTo>
                <a:cubicBezTo>
                  <a:pt x="86" y="1134"/>
                  <a:pt x="85" y="1137"/>
                  <a:pt x="83" y="1136"/>
                </a:cubicBezTo>
                <a:cubicBezTo>
                  <a:pt x="82" y="1138"/>
                  <a:pt x="80" y="1139"/>
                  <a:pt x="81" y="1141"/>
                </a:cubicBezTo>
                <a:cubicBezTo>
                  <a:pt x="80" y="1141"/>
                  <a:pt x="81" y="1140"/>
                  <a:pt x="80" y="1140"/>
                </a:cubicBezTo>
                <a:cubicBezTo>
                  <a:pt x="79" y="1141"/>
                  <a:pt x="77" y="1143"/>
                  <a:pt x="76" y="1143"/>
                </a:cubicBezTo>
                <a:cubicBezTo>
                  <a:pt x="75" y="1143"/>
                  <a:pt x="76" y="1147"/>
                  <a:pt x="75" y="1146"/>
                </a:cubicBezTo>
                <a:cubicBezTo>
                  <a:pt x="75" y="1147"/>
                  <a:pt x="76" y="1149"/>
                  <a:pt x="74" y="1150"/>
                </a:cubicBezTo>
                <a:cubicBezTo>
                  <a:pt x="75" y="1150"/>
                  <a:pt x="75" y="1150"/>
                  <a:pt x="75" y="1149"/>
                </a:cubicBezTo>
                <a:cubicBezTo>
                  <a:pt x="76" y="1150"/>
                  <a:pt x="75" y="1154"/>
                  <a:pt x="77" y="1153"/>
                </a:cubicBezTo>
                <a:cubicBezTo>
                  <a:pt x="75" y="1154"/>
                  <a:pt x="76" y="1154"/>
                  <a:pt x="77" y="1156"/>
                </a:cubicBezTo>
                <a:cubicBezTo>
                  <a:pt x="77" y="1156"/>
                  <a:pt x="76" y="1156"/>
                  <a:pt x="76" y="1156"/>
                </a:cubicBezTo>
                <a:cubicBezTo>
                  <a:pt x="76" y="1157"/>
                  <a:pt x="77" y="1158"/>
                  <a:pt x="77" y="1159"/>
                </a:cubicBezTo>
                <a:cubicBezTo>
                  <a:pt x="77" y="1161"/>
                  <a:pt x="76" y="1162"/>
                  <a:pt x="76" y="1164"/>
                </a:cubicBezTo>
                <a:cubicBezTo>
                  <a:pt x="75" y="1164"/>
                  <a:pt x="76" y="1165"/>
                  <a:pt x="75" y="1166"/>
                </a:cubicBezTo>
                <a:cubicBezTo>
                  <a:pt x="73" y="1164"/>
                  <a:pt x="73" y="1163"/>
                  <a:pt x="73" y="1162"/>
                </a:cubicBezTo>
                <a:cubicBezTo>
                  <a:pt x="72" y="1163"/>
                  <a:pt x="72" y="1163"/>
                  <a:pt x="72" y="1164"/>
                </a:cubicBezTo>
                <a:cubicBezTo>
                  <a:pt x="71" y="1165"/>
                  <a:pt x="71" y="1166"/>
                  <a:pt x="70" y="1166"/>
                </a:cubicBezTo>
                <a:cubicBezTo>
                  <a:pt x="69" y="1164"/>
                  <a:pt x="68" y="1162"/>
                  <a:pt x="69" y="1160"/>
                </a:cubicBezTo>
                <a:cubicBezTo>
                  <a:pt x="68" y="1155"/>
                  <a:pt x="69" y="1150"/>
                  <a:pt x="69" y="1146"/>
                </a:cubicBezTo>
                <a:cubicBezTo>
                  <a:pt x="64" y="1146"/>
                  <a:pt x="66" y="1152"/>
                  <a:pt x="65" y="1155"/>
                </a:cubicBezTo>
                <a:cubicBezTo>
                  <a:pt x="67" y="1158"/>
                  <a:pt x="66" y="1162"/>
                  <a:pt x="66" y="1166"/>
                </a:cubicBezTo>
                <a:cubicBezTo>
                  <a:pt x="66" y="1167"/>
                  <a:pt x="67" y="1168"/>
                  <a:pt x="66" y="1169"/>
                </a:cubicBezTo>
                <a:cubicBezTo>
                  <a:pt x="65" y="1168"/>
                  <a:pt x="66" y="1168"/>
                  <a:pt x="65" y="1168"/>
                </a:cubicBezTo>
                <a:cubicBezTo>
                  <a:pt x="64" y="1170"/>
                  <a:pt x="67" y="1173"/>
                  <a:pt x="63" y="1176"/>
                </a:cubicBezTo>
                <a:cubicBezTo>
                  <a:pt x="61" y="1174"/>
                  <a:pt x="61" y="1171"/>
                  <a:pt x="61" y="1168"/>
                </a:cubicBezTo>
                <a:cubicBezTo>
                  <a:pt x="60" y="1169"/>
                  <a:pt x="61" y="1169"/>
                  <a:pt x="60" y="1170"/>
                </a:cubicBezTo>
                <a:cubicBezTo>
                  <a:pt x="58" y="1162"/>
                  <a:pt x="60" y="1155"/>
                  <a:pt x="59" y="1148"/>
                </a:cubicBezTo>
                <a:cubicBezTo>
                  <a:pt x="57" y="1147"/>
                  <a:pt x="56" y="1148"/>
                  <a:pt x="54" y="1148"/>
                </a:cubicBezTo>
                <a:cubicBezTo>
                  <a:pt x="52" y="1147"/>
                  <a:pt x="50" y="1147"/>
                  <a:pt x="48" y="1147"/>
                </a:cubicBezTo>
                <a:cubicBezTo>
                  <a:pt x="48" y="1146"/>
                  <a:pt x="48" y="1147"/>
                  <a:pt x="47" y="1147"/>
                </a:cubicBezTo>
                <a:cubicBezTo>
                  <a:pt x="47" y="1146"/>
                  <a:pt x="46" y="1146"/>
                  <a:pt x="46" y="1146"/>
                </a:cubicBezTo>
                <a:cubicBezTo>
                  <a:pt x="45" y="1147"/>
                  <a:pt x="45" y="1148"/>
                  <a:pt x="46" y="1149"/>
                </a:cubicBezTo>
                <a:cubicBezTo>
                  <a:pt x="45" y="1156"/>
                  <a:pt x="45" y="1162"/>
                  <a:pt x="45" y="1168"/>
                </a:cubicBezTo>
                <a:cubicBezTo>
                  <a:pt x="46" y="1169"/>
                  <a:pt x="46" y="1170"/>
                  <a:pt x="45" y="1170"/>
                </a:cubicBezTo>
                <a:cubicBezTo>
                  <a:pt x="46" y="1171"/>
                  <a:pt x="46" y="1172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3"/>
                  <a:pt x="46" y="1173"/>
                  <a:pt x="46" y="1173"/>
                </a:cubicBezTo>
                <a:cubicBezTo>
                  <a:pt x="46" y="1174"/>
                  <a:pt x="46" y="1174"/>
                  <a:pt x="46" y="1175"/>
                </a:cubicBezTo>
                <a:cubicBezTo>
                  <a:pt x="46" y="1175"/>
                  <a:pt x="46" y="1175"/>
                  <a:pt x="46" y="1175"/>
                </a:cubicBezTo>
                <a:cubicBezTo>
                  <a:pt x="45" y="1175"/>
                  <a:pt x="45" y="1175"/>
                  <a:pt x="45" y="1175"/>
                </a:cubicBezTo>
                <a:cubicBezTo>
                  <a:pt x="45" y="1174"/>
                  <a:pt x="45" y="1174"/>
                  <a:pt x="45" y="1173"/>
                </a:cubicBezTo>
                <a:cubicBezTo>
                  <a:pt x="45" y="1173"/>
                  <a:pt x="45" y="1173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2" y="1175"/>
                  <a:pt x="45" y="1178"/>
                  <a:pt x="42" y="1181"/>
                </a:cubicBezTo>
                <a:cubicBezTo>
                  <a:pt x="42" y="1180"/>
                  <a:pt x="42" y="1179"/>
                  <a:pt x="40" y="1179"/>
                </a:cubicBezTo>
                <a:cubicBezTo>
                  <a:pt x="39" y="1179"/>
                  <a:pt x="40" y="1179"/>
                  <a:pt x="39" y="1180"/>
                </a:cubicBezTo>
                <a:cubicBezTo>
                  <a:pt x="38" y="1178"/>
                  <a:pt x="37" y="1178"/>
                  <a:pt x="36" y="1176"/>
                </a:cubicBezTo>
                <a:cubicBezTo>
                  <a:pt x="36" y="1177"/>
                  <a:pt x="36" y="1179"/>
                  <a:pt x="36" y="1180"/>
                </a:cubicBezTo>
                <a:cubicBezTo>
                  <a:pt x="33" y="1181"/>
                  <a:pt x="34" y="1176"/>
                  <a:pt x="32" y="1175"/>
                </a:cubicBezTo>
                <a:cubicBezTo>
                  <a:pt x="33" y="1174"/>
                  <a:pt x="31" y="1174"/>
                  <a:pt x="33" y="1173"/>
                </a:cubicBezTo>
                <a:cubicBezTo>
                  <a:pt x="32" y="1172"/>
                  <a:pt x="32" y="1172"/>
                  <a:pt x="31" y="1171"/>
                </a:cubicBezTo>
                <a:cubicBezTo>
                  <a:pt x="30" y="1168"/>
                  <a:pt x="30" y="1165"/>
                  <a:pt x="30" y="1162"/>
                </a:cubicBezTo>
                <a:cubicBezTo>
                  <a:pt x="30" y="1159"/>
                  <a:pt x="30" y="1157"/>
                  <a:pt x="30" y="1155"/>
                </a:cubicBezTo>
                <a:cubicBezTo>
                  <a:pt x="30" y="1154"/>
                  <a:pt x="30" y="1152"/>
                  <a:pt x="30" y="1151"/>
                </a:cubicBezTo>
                <a:cubicBezTo>
                  <a:pt x="30" y="1151"/>
                  <a:pt x="31" y="1150"/>
                  <a:pt x="31" y="1149"/>
                </a:cubicBezTo>
                <a:cubicBezTo>
                  <a:pt x="30" y="1145"/>
                  <a:pt x="30" y="1141"/>
                  <a:pt x="31" y="1137"/>
                </a:cubicBezTo>
                <a:cubicBezTo>
                  <a:pt x="28" y="1133"/>
                  <a:pt x="25" y="1128"/>
                  <a:pt x="24" y="1124"/>
                </a:cubicBezTo>
                <a:cubicBezTo>
                  <a:pt x="23" y="1123"/>
                  <a:pt x="22" y="1124"/>
                  <a:pt x="21" y="1123"/>
                </a:cubicBezTo>
                <a:cubicBezTo>
                  <a:pt x="22" y="1122"/>
                  <a:pt x="22" y="1122"/>
                  <a:pt x="23" y="1121"/>
                </a:cubicBezTo>
                <a:cubicBezTo>
                  <a:pt x="23" y="1119"/>
                  <a:pt x="23" y="1117"/>
                  <a:pt x="22" y="1115"/>
                </a:cubicBezTo>
                <a:cubicBezTo>
                  <a:pt x="22" y="1113"/>
                  <a:pt x="20" y="1114"/>
                  <a:pt x="20" y="1113"/>
                </a:cubicBezTo>
                <a:cubicBezTo>
                  <a:pt x="20" y="1112"/>
                  <a:pt x="21" y="1112"/>
                  <a:pt x="22" y="1111"/>
                </a:cubicBezTo>
                <a:cubicBezTo>
                  <a:pt x="22" y="1109"/>
                  <a:pt x="23" y="1106"/>
                  <a:pt x="23" y="1103"/>
                </a:cubicBezTo>
                <a:cubicBezTo>
                  <a:pt x="23" y="1100"/>
                  <a:pt x="23" y="1096"/>
                  <a:pt x="23" y="1092"/>
                </a:cubicBezTo>
                <a:cubicBezTo>
                  <a:pt x="23" y="1090"/>
                  <a:pt x="22" y="1089"/>
                  <a:pt x="21" y="1087"/>
                </a:cubicBezTo>
                <a:cubicBezTo>
                  <a:pt x="20" y="1083"/>
                  <a:pt x="18" y="1081"/>
                  <a:pt x="18" y="1077"/>
                </a:cubicBezTo>
                <a:cubicBezTo>
                  <a:pt x="18" y="1077"/>
                  <a:pt x="18" y="1076"/>
                  <a:pt x="18" y="1076"/>
                </a:cubicBezTo>
                <a:cubicBezTo>
                  <a:pt x="18" y="1074"/>
                  <a:pt x="17" y="1073"/>
                  <a:pt x="19" y="1072"/>
                </a:cubicBezTo>
                <a:cubicBezTo>
                  <a:pt x="17" y="1068"/>
                  <a:pt x="18" y="1065"/>
                  <a:pt x="17" y="1061"/>
                </a:cubicBezTo>
                <a:cubicBezTo>
                  <a:pt x="17" y="1061"/>
                  <a:pt x="17" y="1060"/>
                  <a:pt x="18" y="1060"/>
                </a:cubicBezTo>
                <a:cubicBezTo>
                  <a:pt x="17" y="1058"/>
                  <a:pt x="18" y="1056"/>
                  <a:pt x="17" y="1054"/>
                </a:cubicBezTo>
                <a:cubicBezTo>
                  <a:pt x="17" y="1053"/>
                  <a:pt x="17" y="1053"/>
                  <a:pt x="17" y="1052"/>
                </a:cubicBezTo>
                <a:cubicBezTo>
                  <a:pt x="17" y="1051"/>
                  <a:pt x="17" y="1050"/>
                  <a:pt x="17" y="1049"/>
                </a:cubicBezTo>
                <a:cubicBezTo>
                  <a:pt x="17" y="1049"/>
                  <a:pt x="17" y="1049"/>
                  <a:pt x="17" y="1049"/>
                </a:cubicBezTo>
                <a:cubicBezTo>
                  <a:pt x="17" y="1048"/>
                  <a:pt x="17" y="1048"/>
                  <a:pt x="17" y="1048"/>
                </a:cubicBezTo>
                <a:cubicBezTo>
                  <a:pt x="17" y="1046"/>
                  <a:pt x="17" y="1045"/>
                  <a:pt x="17" y="1043"/>
                </a:cubicBezTo>
                <a:cubicBezTo>
                  <a:pt x="17" y="1041"/>
                  <a:pt x="17" y="1040"/>
                  <a:pt x="18" y="1039"/>
                </a:cubicBezTo>
                <a:cubicBezTo>
                  <a:pt x="17" y="1037"/>
                  <a:pt x="17" y="1034"/>
                  <a:pt x="17" y="1032"/>
                </a:cubicBezTo>
                <a:cubicBezTo>
                  <a:pt x="18" y="1030"/>
                  <a:pt x="18" y="1027"/>
                  <a:pt x="17" y="1025"/>
                </a:cubicBezTo>
                <a:cubicBezTo>
                  <a:pt x="17" y="1023"/>
                  <a:pt x="17" y="1021"/>
                  <a:pt x="17" y="1019"/>
                </a:cubicBezTo>
                <a:cubicBezTo>
                  <a:pt x="17" y="1018"/>
                  <a:pt x="17" y="1018"/>
                  <a:pt x="18" y="1017"/>
                </a:cubicBezTo>
                <a:cubicBezTo>
                  <a:pt x="16" y="1014"/>
                  <a:pt x="18" y="1010"/>
                  <a:pt x="17" y="1007"/>
                </a:cubicBezTo>
                <a:cubicBezTo>
                  <a:pt x="17" y="1006"/>
                  <a:pt x="17" y="1006"/>
                  <a:pt x="18" y="1005"/>
                </a:cubicBezTo>
                <a:cubicBezTo>
                  <a:pt x="17" y="1005"/>
                  <a:pt x="17" y="1004"/>
                  <a:pt x="17" y="1004"/>
                </a:cubicBezTo>
                <a:cubicBezTo>
                  <a:pt x="18" y="1002"/>
                  <a:pt x="17" y="1000"/>
                  <a:pt x="18" y="998"/>
                </a:cubicBezTo>
                <a:cubicBezTo>
                  <a:pt x="17" y="996"/>
                  <a:pt x="17" y="994"/>
                  <a:pt x="17" y="992"/>
                </a:cubicBezTo>
                <a:cubicBezTo>
                  <a:pt x="17" y="991"/>
                  <a:pt x="17" y="990"/>
                  <a:pt x="17" y="989"/>
                </a:cubicBezTo>
                <a:cubicBezTo>
                  <a:pt x="17" y="989"/>
                  <a:pt x="18" y="988"/>
                  <a:pt x="18" y="988"/>
                </a:cubicBezTo>
                <a:cubicBezTo>
                  <a:pt x="18" y="988"/>
                  <a:pt x="17" y="987"/>
                  <a:pt x="17" y="987"/>
                </a:cubicBezTo>
                <a:cubicBezTo>
                  <a:pt x="17" y="987"/>
                  <a:pt x="18" y="986"/>
                  <a:pt x="17" y="986"/>
                </a:cubicBezTo>
                <a:cubicBezTo>
                  <a:pt x="17" y="986"/>
                  <a:pt x="17" y="985"/>
                  <a:pt x="17" y="985"/>
                </a:cubicBezTo>
                <a:cubicBezTo>
                  <a:pt x="17" y="982"/>
                  <a:pt x="18" y="980"/>
                  <a:pt x="18" y="977"/>
                </a:cubicBezTo>
                <a:cubicBezTo>
                  <a:pt x="17" y="974"/>
                  <a:pt x="17" y="972"/>
                  <a:pt x="18" y="969"/>
                </a:cubicBezTo>
                <a:cubicBezTo>
                  <a:pt x="17" y="968"/>
                  <a:pt x="18" y="968"/>
                  <a:pt x="17" y="967"/>
                </a:cubicBezTo>
                <a:cubicBezTo>
                  <a:pt x="19" y="963"/>
                  <a:pt x="17" y="959"/>
                  <a:pt x="18" y="956"/>
                </a:cubicBezTo>
                <a:cubicBezTo>
                  <a:pt x="17" y="954"/>
                  <a:pt x="17" y="952"/>
                  <a:pt x="18" y="950"/>
                </a:cubicBezTo>
                <a:cubicBezTo>
                  <a:pt x="18" y="949"/>
                  <a:pt x="18" y="947"/>
                  <a:pt x="17" y="946"/>
                </a:cubicBezTo>
                <a:cubicBezTo>
                  <a:pt x="19" y="943"/>
                  <a:pt x="17" y="939"/>
                  <a:pt x="18" y="936"/>
                </a:cubicBezTo>
                <a:cubicBezTo>
                  <a:pt x="18" y="933"/>
                  <a:pt x="17" y="931"/>
                  <a:pt x="18" y="929"/>
                </a:cubicBezTo>
                <a:cubicBezTo>
                  <a:pt x="18" y="924"/>
                  <a:pt x="18" y="919"/>
                  <a:pt x="18" y="914"/>
                </a:cubicBezTo>
                <a:cubicBezTo>
                  <a:pt x="18" y="914"/>
                  <a:pt x="18" y="913"/>
                  <a:pt x="18" y="913"/>
                </a:cubicBezTo>
                <a:cubicBezTo>
                  <a:pt x="18" y="909"/>
                  <a:pt x="17" y="906"/>
                  <a:pt x="19" y="902"/>
                </a:cubicBezTo>
                <a:cubicBezTo>
                  <a:pt x="17" y="900"/>
                  <a:pt x="19" y="899"/>
                  <a:pt x="18" y="897"/>
                </a:cubicBezTo>
                <a:cubicBezTo>
                  <a:pt x="18" y="897"/>
                  <a:pt x="18" y="896"/>
                  <a:pt x="18" y="896"/>
                </a:cubicBezTo>
                <a:cubicBezTo>
                  <a:pt x="17" y="895"/>
                  <a:pt x="18" y="893"/>
                  <a:pt x="18" y="892"/>
                </a:cubicBezTo>
                <a:cubicBezTo>
                  <a:pt x="18" y="890"/>
                  <a:pt x="18" y="889"/>
                  <a:pt x="18" y="888"/>
                </a:cubicBezTo>
                <a:cubicBezTo>
                  <a:pt x="19" y="884"/>
                  <a:pt x="18" y="881"/>
                  <a:pt x="18" y="878"/>
                </a:cubicBezTo>
                <a:cubicBezTo>
                  <a:pt x="18" y="876"/>
                  <a:pt x="18" y="875"/>
                  <a:pt x="18" y="873"/>
                </a:cubicBezTo>
                <a:cubicBezTo>
                  <a:pt x="18" y="871"/>
                  <a:pt x="17" y="868"/>
                  <a:pt x="18" y="865"/>
                </a:cubicBezTo>
                <a:cubicBezTo>
                  <a:pt x="18" y="863"/>
                  <a:pt x="18" y="862"/>
                  <a:pt x="18" y="860"/>
                </a:cubicBezTo>
                <a:cubicBezTo>
                  <a:pt x="18" y="859"/>
                  <a:pt x="17" y="858"/>
                  <a:pt x="17" y="857"/>
                </a:cubicBezTo>
                <a:cubicBezTo>
                  <a:pt x="17" y="856"/>
                  <a:pt x="18" y="855"/>
                  <a:pt x="18" y="854"/>
                </a:cubicBezTo>
                <a:cubicBezTo>
                  <a:pt x="18" y="853"/>
                  <a:pt x="18" y="853"/>
                  <a:pt x="17" y="852"/>
                </a:cubicBezTo>
                <a:cubicBezTo>
                  <a:pt x="17" y="851"/>
                  <a:pt x="18" y="850"/>
                  <a:pt x="18" y="849"/>
                </a:cubicBezTo>
                <a:cubicBezTo>
                  <a:pt x="18" y="841"/>
                  <a:pt x="17" y="832"/>
                  <a:pt x="17" y="824"/>
                </a:cubicBezTo>
                <a:cubicBezTo>
                  <a:pt x="17" y="821"/>
                  <a:pt x="17" y="817"/>
                  <a:pt x="17" y="814"/>
                </a:cubicBezTo>
                <a:cubicBezTo>
                  <a:pt x="17" y="811"/>
                  <a:pt x="16" y="808"/>
                  <a:pt x="17" y="805"/>
                </a:cubicBezTo>
                <a:cubicBezTo>
                  <a:pt x="16" y="800"/>
                  <a:pt x="16" y="796"/>
                  <a:pt x="16" y="791"/>
                </a:cubicBezTo>
                <a:cubicBezTo>
                  <a:pt x="16" y="790"/>
                  <a:pt x="16" y="788"/>
                  <a:pt x="16" y="787"/>
                </a:cubicBezTo>
                <a:cubicBezTo>
                  <a:pt x="15" y="786"/>
                  <a:pt x="15" y="784"/>
                  <a:pt x="15" y="782"/>
                </a:cubicBezTo>
                <a:cubicBezTo>
                  <a:pt x="15" y="781"/>
                  <a:pt x="15" y="780"/>
                  <a:pt x="15" y="779"/>
                </a:cubicBezTo>
                <a:cubicBezTo>
                  <a:pt x="15" y="776"/>
                  <a:pt x="14" y="772"/>
                  <a:pt x="15" y="768"/>
                </a:cubicBezTo>
                <a:cubicBezTo>
                  <a:pt x="14" y="768"/>
                  <a:pt x="14" y="767"/>
                  <a:pt x="14" y="767"/>
                </a:cubicBezTo>
                <a:cubicBezTo>
                  <a:pt x="14" y="752"/>
                  <a:pt x="12" y="737"/>
                  <a:pt x="11" y="721"/>
                </a:cubicBezTo>
                <a:cubicBezTo>
                  <a:pt x="11" y="719"/>
                  <a:pt x="11" y="716"/>
                  <a:pt x="10" y="714"/>
                </a:cubicBezTo>
                <a:cubicBezTo>
                  <a:pt x="10" y="705"/>
                  <a:pt x="10" y="696"/>
                  <a:pt x="10" y="688"/>
                </a:cubicBezTo>
                <a:cubicBezTo>
                  <a:pt x="10" y="685"/>
                  <a:pt x="9" y="681"/>
                  <a:pt x="9" y="678"/>
                </a:cubicBezTo>
                <a:cubicBezTo>
                  <a:pt x="10" y="664"/>
                  <a:pt x="9" y="649"/>
                  <a:pt x="8" y="634"/>
                </a:cubicBezTo>
                <a:cubicBezTo>
                  <a:pt x="8" y="632"/>
                  <a:pt x="8" y="631"/>
                  <a:pt x="8" y="629"/>
                </a:cubicBezTo>
                <a:cubicBezTo>
                  <a:pt x="7" y="618"/>
                  <a:pt x="7" y="605"/>
                  <a:pt x="6" y="594"/>
                </a:cubicBezTo>
                <a:cubicBezTo>
                  <a:pt x="6" y="593"/>
                  <a:pt x="6" y="593"/>
                  <a:pt x="7" y="593"/>
                </a:cubicBezTo>
                <a:cubicBezTo>
                  <a:pt x="7" y="589"/>
                  <a:pt x="6" y="584"/>
                  <a:pt x="8" y="580"/>
                </a:cubicBezTo>
                <a:cubicBezTo>
                  <a:pt x="7" y="566"/>
                  <a:pt x="7" y="552"/>
                  <a:pt x="6" y="539"/>
                </a:cubicBezTo>
                <a:cubicBezTo>
                  <a:pt x="9" y="535"/>
                  <a:pt x="6" y="532"/>
                  <a:pt x="8" y="529"/>
                </a:cubicBezTo>
                <a:cubicBezTo>
                  <a:pt x="7" y="525"/>
                  <a:pt x="9" y="522"/>
                  <a:pt x="7" y="518"/>
                </a:cubicBezTo>
                <a:cubicBezTo>
                  <a:pt x="7" y="517"/>
                  <a:pt x="7" y="516"/>
                  <a:pt x="7" y="515"/>
                </a:cubicBezTo>
                <a:cubicBezTo>
                  <a:pt x="7" y="514"/>
                  <a:pt x="7" y="514"/>
                  <a:pt x="7" y="513"/>
                </a:cubicBezTo>
                <a:cubicBezTo>
                  <a:pt x="7" y="511"/>
                  <a:pt x="7" y="508"/>
                  <a:pt x="7" y="506"/>
                </a:cubicBezTo>
                <a:cubicBezTo>
                  <a:pt x="7" y="504"/>
                  <a:pt x="6" y="501"/>
                  <a:pt x="7" y="499"/>
                </a:cubicBezTo>
                <a:cubicBezTo>
                  <a:pt x="6" y="496"/>
                  <a:pt x="7" y="493"/>
                  <a:pt x="7" y="490"/>
                </a:cubicBezTo>
                <a:cubicBezTo>
                  <a:pt x="7" y="489"/>
                  <a:pt x="6" y="489"/>
                  <a:pt x="6" y="488"/>
                </a:cubicBezTo>
                <a:cubicBezTo>
                  <a:pt x="6" y="486"/>
                  <a:pt x="6" y="482"/>
                  <a:pt x="6" y="479"/>
                </a:cubicBezTo>
                <a:cubicBezTo>
                  <a:pt x="6" y="477"/>
                  <a:pt x="6" y="476"/>
                  <a:pt x="7" y="474"/>
                </a:cubicBezTo>
                <a:cubicBezTo>
                  <a:pt x="5" y="473"/>
                  <a:pt x="6" y="472"/>
                  <a:pt x="5" y="472"/>
                </a:cubicBezTo>
                <a:cubicBezTo>
                  <a:pt x="6" y="471"/>
                  <a:pt x="5" y="470"/>
                  <a:pt x="5" y="469"/>
                </a:cubicBezTo>
                <a:cubicBezTo>
                  <a:pt x="5" y="468"/>
                  <a:pt x="6" y="467"/>
                  <a:pt x="6" y="466"/>
                </a:cubicBezTo>
                <a:cubicBezTo>
                  <a:pt x="6" y="465"/>
                  <a:pt x="5" y="465"/>
                  <a:pt x="5" y="464"/>
                </a:cubicBezTo>
                <a:cubicBezTo>
                  <a:pt x="5" y="463"/>
                  <a:pt x="6" y="462"/>
                  <a:pt x="6" y="461"/>
                </a:cubicBezTo>
                <a:cubicBezTo>
                  <a:pt x="6" y="459"/>
                  <a:pt x="5" y="457"/>
                  <a:pt x="5" y="454"/>
                </a:cubicBezTo>
                <a:cubicBezTo>
                  <a:pt x="5" y="454"/>
                  <a:pt x="5" y="453"/>
                  <a:pt x="5" y="453"/>
                </a:cubicBezTo>
                <a:cubicBezTo>
                  <a:pt x="5" y="450"/>
                  <a:pt x="4" y="446"/>
                  <a:pt x="5" y="444"/>
                </a:cubicBezTo>
                <a:cubicBezTo>
                  <a:pt x="5" y="438"/>
                  <a:pt x="4" y="433"/>
                  <a:pt x="4" y="427"/>
                </a:cubicBezTo>
                <a:cubicBezTo>
                  <a:pt x="4" y="425"/>
                  <a:pt x="5" y="423"/>
                  <a:pt x="4" y="421"/>
                </a:cubicBezTo>
                <a:cubicBezTo>
                  <a:pt x="4" y="418"/>
                  <a:pt x="4" y="416"/>
                  <a:pt x="4" y="413"/>
                </a:cubicBezTo>
                <a:cubicBezTo>
                  <a:pt x="4" y="412"/>
                  <a:pt x="3" y="411"/>
                  <a:pt x="3" y="410"/>
                </a:cubicBezTo>
                <a:cubicBezTo>
                  <a:pt x="3" y="408"/>
                  <a:pt x="4" y="405"/>
                  <a:pt x="3" y="402"/>
                </a:cubicBezTo>
                <a:cubicBezTo>
                  <a:pt x="3" y="401"/>
                  <a:pt x="3" y="401"/>
                  <a:pt x="3" y="400"/>
                </a:cubicBezTo>
                <a:cubicBezTo>
                  <a:pt x="3" y="398"/>
                  <a:pt x="3" y="396"/>
                  <a:pt x="3" y="394"/>
                </a:cubicBezTo>
                <a:cubicBezTo>
                  <a:pt x="2" y="390"/>
                  <a:pt x="3" y="387"/>
                  <a:pt x="2" y="384"/>
                </a:cubicBezTo>
                <a:cubicBezTo>
                  <a:pt x="2" y="384"/>
                  <a:pt x="2" y="383"/>
                  <a:pt x="3" y="383"/>
                </a:cubicBezTo>
                <a:cubicBezTo>
                  <a:pt x="2" y="380"/>
                  <a:pt x="3" y="378"/>
                  <a:pt x="2" y="375"/>
                </a:cubicBezTo>
                <a:cubicBezTo>
                  <a:pt x="3" y="372"/>
                  <a:pt x="1" y="368"/>
                  <a:pt x="2" y="364"/>
                </a:cubicBezTo>
                <a:cubicBezTo>
                  <a:pt x="2" y="364"/>
                  <a:pt x="2" y="363"/>
                  <a:pt x="1" y="362"/>
                </a:cubicBezTo>
                <a:cubicBezTo>
                  <a:pt x="2" y="355"/>
                  <a:pt x="1" y="348"/>
                  <a:pt x="2" y="341"/>
                </a:cubicBezTo>
                <a:cubicBezTo>
                  <a:pt x="1" y="340"/>
                  <a:pt x="2" y="340"/>
                  <a:pt x="1" y="339"/>
                </a:cubicBezTo>
                <a:cubicBezTo>
                  <a:pt x="1" y="334"/>
                  <a:pt x="2" y="329"/>
                  <a:pt x="1" y="323"/>
                </a:cubicBezTo>
                <a:cubicBezTo>
                  <a:pt x="2" y="319"/>
                  <a:pt x="0" y="315"/>
                  <a:pt x="1" y="311"/>
                </a:cubicBezTo>
                <a:cubicBezTo>
                  <a:pt x="0" y="303"/>
                  <a:pt x="2" y="295"/>
                  <a:pt x="0" y="287"/>
                </a:cubicBezTo>
                <a:cubicBezTo>
                  <a:pt x="1" y="286"/>
                  <a:pt x="1" y="284"/>
                  <a:pt x="1" y="282"/>
                </a:cubicBezTo>
                <a:cubicBezTo>
                  <a:pt x="1" y="278"/>
                  <a:pt x="1" y="272"/>
                  <a:pt x="1" y="267"/>
                </a:cubicBezTo>
                <a:cubicBezTo>
                  <a:pt x="1" y="265"/>
                  <a:pt x="1" y="263"/>
                  <a:pt x="1" y="261"/>
                </a:cubicBezTo>
                <a:cubicBezTo>
                  <a:pt x="1" y="260"/>
                  <a:pt x="1" y="259"/>
                  <a:pt x="1" y="258"/>
                </a:cubicBezTo>
                <a:cubicBezTo>
                  <a:pt x="3" y="256"/>
                  <a:pt x="4" y="255"/>
                  <a:pt x="5" y="253"/>
                </a:cubicBezTo>
                <a:cubicBezTo>
                  <a:pt x="5" y="251"/>
                  <a:pt x="4" y="249"/>
                  <a:pt x="4" y="246"/>
                </a:cubicBezTo>
                <a:cubicBezTo>
                  <a:pt x="4" y="243"/>
                  <a:pt x="6" y="240"/>
                  <a:pt x="5" y="237"/>
                </a:cubicBezTo>
                <a:cubicBezTo>
                  <a:pt x="6" y="235"/>
                  <a:pt x="4" y="232"/>
                  <a:pt x="6" y="230"/>
                </a:cubicBezTo>
                <a:cubicBezTo>
                  <a:pt x="5" y="221"/>
                  <a:pt x="6" y="213"/>
                  <a:pt x="6" y="204"/>
                </a:cubicBezTo>
                <a:cubicBezTo>
                  <a:pt x="6" y="201"/>
                  <a:pt x="6" y="198"/>
                  <a:pt x="6" y="195"/>
                </a:cubicBezTo>
                <a:cubicBezTo>
                  <a:pt x="6" y="194"/>
                  <a:pt x="6" y="193"/>
                  <a:pt x="6" y="192"/>
                </a:cubicBezTo>
                <a:cubicBezTo>
                  <a:pt x="6" y="191"/>
                  <a:pt x="7" y="189"/>
                  <a:pt x="7" y="188"/>
                </a:cubicBezTo>
                <a:cubicBezTo>
                  <a:pt x="7" y="185"/>
                  <a:pt x="7" y="182"/>
                  <a:pt x="6" y="180"/>
                </a:cubicBezTo>
                <a:cubicBezTo>
                  <a:pt x="7" y="179"/>
                  <a:pt x="6" y="179"/>
                  <a:pt x="7" y="178"/>
                </a:cubicBezTo>
                <a:cubicBezTo>
                  <a:pt x="6" y="173"/>
                  <a:pt x="8" y="167"/>
                  <a:pt x="8" y="162"/>
                </a:cubicBezTo>
                <a:cubicBezTo>
                  <a:pt x="10" y="158"/>
                  <a:pt x="8" y="154"/>
                  <a:pt x="9" y="151"/>
                </a:cubicBezTo>
                <a:close/>
                <a:moveTo>
                  <a:pt x="45" y="1171"/>
                </a:moveTo>
                <a:cubicBezTo>
                  <a:pt x="45" y="1171"/>
                  <a:pt x="45" y="1171"/>
                  <a:pt x="45" y="1171"/>
                </a:cubicBezTo>
                <a:cubicBezTo>
                  <a:pt x="45" y="1171"/>
                  <a:pt x="44" y="1171"/>
                  <a:pt x="44" y="1171"/>
                </a:cubicBezTo>
                <a:cubicBezTo>
                  <a:pt x="44" y="1171"/>
                  <a:pt x="45" y="1171"/>
                  <a:pt x="44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1"/>
                  <a:pt x="45" y="1171"/>
                  <a:pt x="45" y="1171"/>
                </a:cubicBezTo>
                <a:close/>
                <a:moveTo>
                  <a:pt x="62" y="1152"/>
                </a:moveTo>
                <a:cubicBezTo>
                  <a:pt x="62" y="1152"/>
                  <a:pt x="62" y="1153"/>
                  <a:pt x="62" y="1153"/>
                </a:cubicBezTo>
                <a:cubicBezTo>
                  <a:pt x="62" y="1152"/>
                  <a:pt x="62" y="1152"/>
                  <a:pt x="62" y="1152"/>
                </a:cubicBezTo>
                <a:close/>
                <a:moveTo>
                  <a:pt x="72" y="1157"/>
                </a:moveTo>
                <a:cubicBezTo>
                  <a:pt x="73" y="1157"/>
                  <a:pt x="72" y="1158"/>
                  <a:pt x="73" y="1158"/>
                </a:cubicBezTo>
                <a:cubicBezTo>
                  <a:pt x="74" y="1157"/>
                  <a:pt x="73" y="1157"/>
                  <a:pt x="72" y="1157"/>
                </a:cubicBezTo>
                <a:close/>
                <a:moveTo>
                  <a:pt x="73" y="1144"/>
                </a:moveTo>
                <a:cubicBezTo>
                  <a:pt x="71" y="1147"/>
                  <a:pt x="73" y="1150"/>
                  <a:pt x="73" y="1153"/>
                </a:cubicBezTo>
                <a:cubicBezTo>
                  <a:pt x="74" y="1152"/>
                  <a:pt x="73" y="1150"/>
                  <a:pt x="73" y="1149"/>
                </a:cubicBezTo>
                <a:cubicBezTo>
                  <a:pt x="73" y="1149"/>
                  <a:pt x="73" y="1149"/>
                  <a:pt x="74" y="1148"/>
                </a:cubicBezTo>
                <a:cubicBezTo>
                  <a:pt x="73" y="1147"/>
                  <a:pt x="74" y="1144"/>
                  <a:pt x="73" y="1144"/>
                </a:cubicBezTo>
                <a:close/>
                <a:moveTo>
                  <a:pt x="114" y="1130"/>
                </a:moveTo>
                <a:cubicBezTo>
                  <a:pt x="114" y="1130"/>
                  <a:pt x="114" y="1131"/>
                  <a:pt x="114" y="1131"/>
                </a:cubicBezTo>
                <a:cubicBezTo>
                  <a:pt x="114" y="1132"/>
                  <a:pt x="114" y="1133"/>
                  <a:pt x="114" y="1133"/>
                </a:cubicBezTo>
                <a:cubicBezTo>
                  <a:pt x="114" y="1134"/>
                  <a:pt x="114" y="1135"/>
                  <a:pt x="113" y="1136"/>
                </a:cubicBezTo>
                <a:cubicBezTo>
                  <a:pt x="114" y="1136"/>
                  <a:pt x="113" y="1137"/>
                  <a:pt x="114" y="1137"/>
                </a:cubicBezTo>
                <a:cubicBezTo>
                  <a:pt x="114" y="1135"/>
                  <a:pt x="115" y="1133"/>
                  <a:pt x="114" y="1130"/>
                </a:cubicBezTo>
                <a:close/>
                <a:moveTo>
                  <a:pt x="121" y="1002"/>
                </a:move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0" y="1002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lose/>
                <a:moveTo>
                  <a:pt x="121" y="975"/>
                </a:moveTo>
                <a:cubicBezTo>
                  <a:pt x="121" y="976"/>
                  <a:pt x="121" y="977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7"/>
                  <a:pt x="121" y="977"/>
                </a:cubicBezTo>
                <a:cubicBezTo>
                  <a:pt x="121" y="977"/>
                  <a:pt x="121" y="977"/>
                  <a:pt x="122" y="976"/>
                </a:cubicBezTo>
                <a:cubicBezTo>
                  <a:pt x="121" y="976"/>
                  <a:pt x="122" y="974"/>
                  <a:pt x="121" y="975"/>
                </a:cubicBezTo>
                <a:close/>
                <a:moveTo>
                  <a:pt x="129" y="883"/>
                </a:moveTo>
                <a:cubicBezTo>
                  <a:pt x="129" y="883"/>
                  <a:pt x="129" y="883"/>
                  <a:pt x="129" y="883"/>
                </a:cubicBezTo>
                <a:cubicBezTo>
                  <a:pt x="129" y="883"/>
                  <a:pt x="129" y="884"/>
                  <a:pt x="129" y="884"/>
                </a:cubicBezTo>
                <a:cubicBezTo>
                  <a:pt x="129" y="884"/>
                  <a:pt x="129" y="883"/>
                  <a:pt x="129" y="883"/>
                </a:cubicBezTo>
                <a:close/>
                <a:moveTo>
                  <a:pt x="129" y="874"/>
                </a:moveTo>
                <a:cubicBezTo>
                  <a:pt x="129" y="875"/>
                  <a:pt x="129" y="877"/>
                  <a:pt x="129" y="878"/>
                </a:cubicBezTo>
                <a:cubicBezTo>
                  <a:pt x="129" y="878"/>
                  <a:pt x="129" y="878"/>
                  <a:pt x="129" y="878"/>
                </a:cubicBezTo>
                <a:cubicBezTo>
                  <a:pt x="129" y="877"/>
                  <a:pt x="129" y="876"/>
                  <a:pt x="129" y="875"/>
                </a:cubicBezTo>
                <a:cubicBezTo>
                  <a:pt x="129" y="875"/>
                  <a:pt x="129" y="875"/>
                  <a:pt x="129" y="874"/>
                </a:cubicBezTo>
                <a:close/>
                <a:moveTo>
                  <a:pt x="129" y="861"/>
                </a:move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8" y="864"/>
                  <a:pt x="129" y="863"/>
                </a:cubicBezTo>
                <a:cubicBezTo>
                  <a:pt x="129" y="862"/>
                  <a:pt x="129" y="862"/>
                  <a:pt x="129" y="861"/>
                </a:cubicBezTo>
                <a:close/>
                <a:moveTo>
                  <a:pt x="129" y="858"/>
                </a:moveTo>
                <a:cubicBezTo>
                  <a:pt x="128" y="858"/>
                  <a:pt x="128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29" y="860"/>
                  <a:pt x="129" y="859"/>
                  <a:pt x="129" y="858"/>
                </a:cubicBezTo>
                <a:close/>
                <a:moveTo>
                  <a:pt x="129" y="848"/>
                </a:moveTo>
                <a:cubicBezTo>
                  <a:pt x="129" y="848"/>
                  <a:pt x="129" y="848"/>
                  <a:pt x="128" y="848"/>
                </a:cubicBezTo>
                <a:cubicBezTo>
                  <a:pt x="128" y="848"/>
                  <a:pt x="128" y="848"/>
                  <a:pt x="128" y="848"/>
                </a:cubicBezTo>
                <a:cubicBezTo>
                  <a:pt x="129" y="850"/>
                  <a:pt x="128" y="852"/>
                  <a:pt x="129" y="852"/>
                </a:cubicBezTo>
                <a:cubicBezTo>
                  <a:pt x="129" y="852"/>
                  <a:pt x="129" y="852"/>
                  <a:pt x="129" y="852"/>
                </a:cubicBezTo>
                <a:cubicBezTo>
                  <a:pt x="129" y="851"/>
                  <a:pt x="129" y="850"/>
                  <a:pt x="129" y="849"/>
                </a:cubicBezTo>
                <a:cubicBezTo>
                  <a:pt x="129" y="849"/>
                  <a:pt x="129" y="848"/>
                  <a:pt x="129" y="848"/>
                </a:cubicBezTo>
                <a:close/>
                <a:moveTo>
                  <a:pt x="128" y="846"/>
                </a:moveTo>
                <a:cubicBezTo>
                  <a:pt x="128" y="847"/>
                  <a:pt x="128" y="847"/>
                  <a:pt x="128" y="847"/>
                </a:cubicBezTo>
                <a:cubicBezTo>
                  <a:pt x="128" y="847"/>
                  <a:pt x="128" y="847"/>
                  <a:pt x="128" y="848"/>
                </a:cubicBezTo>
                <a:cubicBezTo>
                  <a:pt x="129" y="848"/>
                  <a:pt x="129" y="848"/>
                  <a:pt x="129" y="848"/>
                </a:cubicBezTo>
                <a:cubicBezTo>
                  <a:pt x="129" y="847"/>
                  <a:pt x="129" y="847"/>
                  <a:pt x="129" y="847"/>
                </a:cubicBezTo>
                <a:lnTo>
                  <a:pt x="128" y="846"/>
                </a:lnTo>
                <a:close/>
                <a:moveTo>
                  <a:pt x="129" y="844"/>
                </a:moveTo>
                <a:cubicBezTo>
                  <a:pt x="129" y="844"/>
                  <a:pt x="129" y="844"/>
                  <a:pt x="129" y="844"/>
                </a:cubicBezTo>
                <a:cubicBezTo>
                  <a:pt x="128" y="844"/>
                  <a:pt x="128" y="845"/>
                  <a:pt x="129" y="846"/>
                </a:cubicBezTo>
                <a:cubicBezTo>
                  <a:pt x="129" y="846"/>
                  <a:pt x="129" y="846"/>
                  <a:pt x="129" y="846"/>
                </a:cubicBezTo>
                <a:cubicBezTo>
                  <a:pt x="129" y="846"/>
                  <a:pt x="129" y="845"/>
                  <a:pt x="129" y="845"/>
                </a:cubicBezTo>
                <a:cubicBezTo>
                  <a:pt x="129" y="845"/>
                  <a:pt x="129" y="845"/>
                  <a:pt x="129" y="844"/>
                </a:cubicBezTo>
                <a:close/>
                <a:moveTo>
                  <a:pt x="116" y="1095"/>
                </a:moveTo>
                <a:cubicBezTo>
                  <a:pt x="116" y="1095"/>
                  <a:pt x="116" y="1095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ubicBezTo>
                  <a:pt x="116" y="1097"/>
                  <a:pt x="116" y="1100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0"/>
                  <a:pt x="117" y="1097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lose/>
                <a:moveTo>
                  <a:pt x="117" y="1076"/>
                </a:move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8"/>
                  <a:pt x="117" y="1077"/>
                  <a:pt x="117" y="1077"/>
                </a:cubicBezTo>
                <a:cubicBezTo>
                  <a:pt x="118" y="1077"/>
                  <a:pt x="117" y="1077"/>
                  <a:pt x="117" y="1077"/>
                </a:cubicBezTo>
                <a:cubicBezTo>
                  <a:pt x="117" y="1076"/>
                  <a:pt x="117" y="1076"/>
                  <a:pt x="117" y="1076"/>
                </a:cubicBezTo>
                <a:close/>
                <a:moveTo>
                  <a:pt x="118" y="1068"/>
                </a:moveTo>
                <a:cubicBezTo>
                  <a:pt x="118" y="1068"/>
                  <a:pt x="118" y="1068"/>
                  <a:pt x="118" y="1068"/>
                </a:cubicBezTo>
                <a:cubicBezTo>
                  <a:pt x="118" y="1068"/>
                  <a:pt x="117" y="1068"/>
                  <a:pt x="117" y="1068"/>
                </a:cubicBezTo>
                <a:cubicBezTo>
                  <a:pt x="117" y="1068"/>
                  <a:pt x="117" y="1068"/>
                  <a:pt x="117" y="1068"/>
                </a:cubicBezTo>
                <a:cubicBezTo>
                  <a:pt x="117" y="1070"/>
                  <a:pt x="117" y="1072"/>
                  <a:pt x="117" y="1074"/>
                </a:cubicBezTo>
                <a:cubicBezTo>
                  <a:pt x="117" y="1074"/>
                  <a:pt x="117" y="1074"/>
                  <a:pt x="117" y="1074"/>
                </a:cubicBezTo>
                <a:cubicBezTo>
                  <a:pt x="118" y="1074"/>
                  <a:pt x="118" y="1074"/>
                  <a:pt x="118" y="1074"/>
                </a:cubicBezTo>
                <a:cubicBezTo>
                  <a:pt x="117" y="1072"/>
                  <a:pt x="117" y="1070"/>
                  <a:pt x="118" y="1068"/>
                </a:cubicBezTo>
                <a:close/>
                <a:moveTo>
                  <a:pt x="118" y="1049"/>
                </a:move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7" y="1050"/>
                </a:cubicBezTo>
                <a:cubicBezTo>
                  <a:pt x="117" y="1050"/>
                  <a:pt x="117" y="1050"/>
                  <a:pt x="118" y="1050"/>
                </a:cubicBezTo>
                <a:cubicBezTo>
                  <a:pt x="118" y="1050"/>
                  <a:pt x="118" y="1050"/>
                  <a:pt x="118" y="1050"/>
                </a:cubicBezTo>
                <a:cubicBezTo>
                  <a:pt x="118" y="1050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lose/>
                <a:moveTo>
                  <a:pt x="162" y="958"/>
                </a:moveTo>
                <a:cubicBezTo>
                  <a:pt x="162" y="959"/>
                  <a:pt x="162" y="959"/>
                  <a:pt x="162" y="959"/>
                </a:cubicBezTo>
                <a:cubicBezTo>
                  <a:pt x="162" y="959"/>
                  <a:pt x="162" y="958"/>
                  <a:pt x="162" y="958"/>
                </a:cubicBezTo>
                <a:cubicBezTo>
                  <a:pt x="162" y="958"/>
                  <a:pt x="162" y="957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7"/>
                  <a:pt x="161" y="958"/>
                  <a:pt x="162" y="958"/>
                </a:cubicBezTo>
                <a:close/>
                <a:moveTo>
                  <a:pt x="162" y="927"/>
                </a:moveTo>
                <a:cubicBezTo>
                  <a:pt x="162" y="927"/>
                  <a:pt x="162" y="927"/>
                  <a:pt x="162" y="927"/>
                </a:cubicBezTo>
                <a:cubicBezTo>
                  <a:pt x="162" y="927"/>
                  <a:pt x="162" y="927"/>
                  <a:pt x="162" y="927"/>
                </a:cubicBezTo>
                <a:cubicBezTo>
                  <a:pt x="162" y="926"/>
                  <a:pt x="162" y="925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5"/>
                  <a:pt x="162" y="926"/>
                  <a:pt x="162" y="927"/>
                </a:cubicBezTo>
                <a:close/>
                <a:moveTo>
                  <a:pt x="187" y="893"/>
                </a:moveTo>
                <a:cubicBezTo>
                  <a:pt x="186" y="894"/>
                  <a:pt x="187" y="894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4"/>
                  <a:pt x="187" y="894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lose/>
                <a:moveTo>
                  <a:pt x="186" y="866"/>
                </a:moveTo>
                <a:cubicBezTo>
                  <a:pt x="186" y="867"/>
                  <a:pt x="186" y="867"/>
                  <a:pt x="186" y="868"/>
                </a:cubicBezTo>
                <a:cubicBezTo>
                  <a:pt x="186" y="868"/>
                  <a:pt x="186" y="868"/>
                  <a:pt x="186" y="868"/>
                </a:cubicBezTo>
                <a:cubicBezTo>
                  <a:pt x="186" y="868"/>
                  <a:pt x="186" y="869"/>
                  <a:pt x="186" y="869"/>
                </a:cubicBezTo>
                <a:cubicBezTo>
                  <a:pt x="186" y="869"/>
                  <a:pt x="186" y="868"/>
                  <a:pt x="186" y="868"/>
                </a:cubicBezTo>
                <a:cubicBezTo>
                  <a:pt x="187" y="868"/>
                  <a:pt x="186" y="868"/>
                  <a:pt x="186" y="867"/>
                </a:cubicBezTo>
                <a:cubicBezTo>
                  <a:pt x="186" y="867"/>
                  <a:pt x="186" y="867"/>
                  <a:pt x="187" y="866"/>
                </a:cubicBezTo>
                <a:cubicBezTo>
                  <a:pt x="187" y="866"/>
                  <a:pt x="187" y="866"/>
                  <a:pt x="186" y="866"/>
                </a:cubicBezTo>
                <a:cubicBezTo>
                  <a:pt x="186" y="866"/>
                  <a:pt x="186" y="866"/>
                  <a:pt x="186" y="866"/>
                </a:cubicBezTo>
                <a:close/>
                <a:moveTo>
                  <a:pt x="160" y="816"/>
                </a:moveTo>
                <a:cubicBezTo>
                  <a:pt x="160" y="816"/>
                  <a:pt x="160" y="816"/>
                  <a:pt x="160" y="816"/>
                </a:cubicBezTo>
                <a:cubicBezTo>
                  <a:pt x="160" y="816"/>
                  <a:pt x="160" y="816"/>
                  <a:pt x="160" y="816"/>
                </a:cubicBezTo>
                <a:cubicBezTo>
                  <a:pt x="160" y="815"/>
                  <a:pt x="160" y="815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59" y="814"/>
                  <a:pt x="159" y="814"/>
                </a:cubicBezTo>
                <a:cubicBezTo>
                  <a:pt x="159" y="815"/>
                  <a:pt x="159" y="815"/>
                  <a:pt x="160" y="816"/>
                </a:cubicBezTo>
                <a:close/>
                <a:moveTo>
                  <a:pt x="192" y="770"/>
                </a:moveTo>
                <a:cubicBezTo>
                  <a:pt x="192" y="770"/>
                  <a:pt x="192" y="770"/>
                  <a:pt x="191" y="770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2"/>
                  <a:pt x="192" y="772"/>
                </a:cubicBezTo>
                <a:cubicBezTo>
                  <a:pt x="192" y="772"/>
                  <a:pt x="192" y="772"/>
                  <a:pt x="192" y="772"/>
                </a:cubicBezTo>
                <a:cubicBezTo>
                  <a:pt x="191" y="773"/>
                  <a:pt x="191" y="775"/>
                  <a:pt x="192" y="775"/>
                </a:cubicBezTo>
                <a:cubicBezTo>
                  <a:pt x="192" y="775"/>
                  <a:pt x="192" y="775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3" y="777"/>
                  <a:pt x="193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3" y="776"/>
                  <a:pt x="193" y="776"/>
                  <a:pt x="193" y="775"/>
                </a:cubicBezTo>
                <a:cubicBezTo>
                  <a:pt x="192" y="774"/>
                  <a:pt x="193" y="773"/>
                  <a:pt x="192" y="772"/>
                </a:cubicBezTo>
                <a:cubicBezTo>
                  <a:pt x="192" y="772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0"/>
                  <a:pt x="192" y="770"/>
                </a:cubicBezTo>
                <a:close/>
                <a:moveTo>
                  <a:pt x="188" y="688"/>
                </a:moveTo>
                <a:cubicBezTo>
                  <a:pt x="188" y="688"/>
                  <a:pt x="188" y="688"/>
                  <a:pt x="188" y="688"/>
                </a:cubicBezTo>
                <a:cubicBezTo>
                  <a:pt x="188" y="690"/>
                  <a:pt x="188" y="691"/>
                  <a:pt x="188" y="693"/>
                </a:cubicBezTo>
                <a:cubicBezTo>
                  <a:pt x="188" y="694"/>
                  <a:pt x="188" y="696"/>
                  <a:pt x="189" y="698"/>
                </a:cubicBezTo>
                <a:cubicBezTo>
                  <a:pt x="189" y="701"/>
                  <a:pt x="188" y="704"/>
                  <a:pt x="190" y="707"/>
                </a:cubicBezTo>
                <a:cubicBezTo>
                  <a:pt x="189" y="708"/>
                  <a:pt x="189" y="710"/>
                  <a:pt x="190" y="712"/>
                </a:cubicBezTo>
                <a:cubicBezTo>
                  <a:pt x="189" y="712"/>
                  <a:pt x="190" y="713"/>
                  <a:pt x="189" y="714"/>
                </a:cubicBezTo>
                <a:cubicBezTo>
                  <a:pt x="190" y="717"/>
                  <a:pt x="190" y="720"/>
                  <a:pt x="190" y="724"/>
                </a:cubicBezTo>
                <a:cubicBezTo>
                  <a:pt x="190" y="724"/>
                  <a:pt x="190" y="725"/>
                  <a:pt x="190" y="725"/>
                </a:cubicBezTo>
                <a:cubicBezTo>
                  <a:pt x="190" y="725"/>
                  <a:pt x="190" y="725"/>
                  <a:pt x="191" y="726"/>
                </a:cubicBezTo>
                <a:cubicBezTo>
                  <a:pt x="191" y="728"/>
                  <a:pt x="190" y="730"/>
                  <a:pt x="191" y="732"/>
                </a:cubicBezTo>
                <a:cubicBezTo>
                  <a:pt x="190" y="735"/>
                  <a:pt x="192" y="739"/>
                  <a:pt x="191" y="742"/>
                </a:cubicBezTo>
                <a:cubicBezTo>
                  <a:pt x="192" y="743"/>
                  <a:pt x="191" y="743"/>
                  <a:pt x="192" y="743"/>
                </a:cubicBezTo>
                <a:cubicBezTo>
                  <a:pt x="191" y="746"/>
                  <a:pt x="192" y="748"/>
                  <a:pt x="191" y="751"/>
                </a:cubicBezTo>
                <a:cubicBezTo>
                  <a:pt x="192" y="753"/>
                  <a:pt x="191" y="756"/>
                  <a:pt x="192" y="758"/>
                </a:cubicBezTo>
                <a:cubicBezTo>
                  <a:pt x="191" y="760"/>
                  <a:pt x="192" y="762"/>
                  <a:pt x="192" y="763"/>
                </a:cubicBezTo>
                <a:cubicBezTo>
                  <a:pt x="192" y="763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5"/>
                </a:cubicBezTo>
                <a:cubicBezTo>
                  <a:pt x="192" y="765"/>
                  <a:pt x="192" y="765"/>
                  <a:pt x="193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1" y="766"/>
                </a:cubicBezTo>
                <a:cubicBezTo>
                  <a:pt x="192" y="766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8"/>
                </a:cubicBezTo>
                <a:cubicBezTo>
                  <a:pt x="192" y="768"/>
                  <a:pt x="192" y="768"/>
                  <a:pt x="192" y="768"/>
                </a:cubicBezTo>
                <a:cubicBezTo>
                  <a:pt x="192" y="768"/>
                  <a:pt x="192" y="769"/>
                  <a:pt x="192" y="769"/>
                </a:cubicBezTo>
                <a:cubicBezTo>
                  <a:pt x="192" y="769"/>
                  <a:pt x="192" y="769"/>
                  <a:pt x="192" y="769"/>
                </a:cubicBezTo>
                <a:cubicBezTo>
                  <a:pt x="192" y="770"/>
                  <a:pt x="192" y="770"/>
                  <a:pt x="192" y="770"/>
                </a:cubicBezTo>
                <a:cubicBezTo>
                  <a:pt x="191" y="769"/>
                  <a:pt x="191" y="769"/>
                  <a:pt x="191" y="768"/>
                </a:cubicBezTo>
                <a:cubicBezTo>
                  <a:pt x="191" y="768"/>
                  <a:pt x="191" y="768"/>
                  <a:pt x="191" y="767"/>
                </a:cubicBezTo>
                <a:cubicBezTo>
                  <a:pt x="191" y="767"/>
                  <a:pt x="191" y="767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5"/>
                  <a:pt x="191" y="765"/>
                  <a:pt x="191" y="765"/>
                </a:cubicBezTo>
                <a:cubicBezTo>
                  <a:pt x="191" y="765"/>
                  <a:pt x="190" y="764"/>
                  <a:pt x="190" y="764"/>
                </a:cubicBezTo>
                <a:cubicBezTo>
                  <a:pt x="190" y="764"/>
                  <a:pt x="190" y="764"/>
                  <a:pt x="191" y="764"/>
                </a:cubicBezTo>
                <a:cubicBezTo>
                  <a:pt x="190" y="761"/>
                  <a:pt x="191" y="759"/>
                  <a:pt x="189" y="756"/>
                </a:cubicBezTo>
                <a:cubicBezTo>
                  <a:pt x="190" y="756"/>
                  <a:pt x="190" y="756"/>
                  <a:pt x="190" y="755"/>
                </a:cubicBezTo>
                <a:cubicBezTo>
                  <a:pt x="189" y="754"/>
                  <a:pt x="190" y="753"/>
                  <a:pt x="189" y="752"/>
                </a:cubicBezTo>
                <a:cubicBezTo>
                  <a:pt x="189" y="752"/>
                  <a:pt x="189" y="751"/>
                  <a:pt x="190" y="751"/>
                </a:cubicBezTo>
                <a:cubicBezTo>
                  <a:pt x="189" y="750"/>
                  <a:pt x="189" y="749"/>
                  <a:pt x="189" y="749"/>
                </a:cubicBezTo>
                <a:cubicBezTo>
                  <a:pt x="189" y="747"/>
                  <a:pt x="189" y="746"/>
                  <a:pt x="189" y="745"/>
                </a:cubicBezTo>
                <a:cubicBezTo>
                  <a:pt x="189" y="745"/>
                  <a:pt x="189" y="744"/>
                  <a:pt x="189" y="743"/>
                </a:cubicBezTo>
                <a:cubicBezTo>
                  <a:pt x="189" y="743"/>
                  <a:pt x="189" y="742"/>
                  <a:pt x="189" y="742"/>
                </a:cubicBezTo>
                <a:cubicBezTo>
                  <a:pt x="188" y="739"/>
                  <a:pt x="189" y="737"/>
                  <a:pt x="188" y="734"/>
                </a:cubicBezTo>
                <a:cubicBezTo>
                  <a:pt x="189" y="734"/>
                  <a:pt x="188" y="733"/>
                  <a:pt x="189" y="733"/>
                </a:cubicBezTo>
                <a:cubicBezTo>
                  <a:pt x="188" y="731"/>
                  <a:pt x="188" y="729"/>
                  <a:pt x="188" y="727"/>
                </a:cubicBezTo>
                <a:cubicBezTo>
                  <a:pt x="187" y="724"/>
                  <a:pt x="188" y="721"/>
                  <a:pt x="187" y="718"/>
                </a:cubicBezTo>
                <a:cubicBezTo>
                  <a:pt x="188" y="717"/>
                  <a:pt x="187" y="717"/>
                  <a:pt x="188" y="717"/>
                </a:cubicBezTo>
                <a:cubicBezTo>
                  <a:pt x="187" y="713"/>
                  <a:pt x="187" y="710"/>
                  <a:pt x="188" y="707"/>
                </a:cubicBezTo>
                <a:cubicBezTo>
                  <a:pt x="188" y="707"/>
                  <a:pt x="187" y="707"/>
                  <a:pt x="187" y="707"/>
                </a:cubicBezTo>
                <a:cubicBezTo>
                  <a:pt x="187" y="706"/>
                  <a:pt x="188" y="706"/>
                  <a:pt x="188" y="705"/>
                </a:cubicBezTo>
                <a:cubicBezTo>
                  <a:pt x="188" y="705"/>
                  <a:pt x="187" y="705"/>
                  <a:pt x="187" y="704"/>
                </a:cubicBezTo>
                <a:cubicBezTo>
                  <a:pt x="187" y="704"/>
                  <a:pt x="188" y="703"/>
                  <a:pt x="188" y="702"/>
                </a:cubicBezTo>
                <a:cubicBezTo>
                  <a:pt x="188" y="701"/>
                  <a:pt x="187" y="699"/>
                  <a:pt x="188" y="698"/>
                </a:cubicBezTo>
                <a:cubicBezTo>
                  <a:pt x="187" y="696"/>
                  <a:pt x="187" y="694"/>
                  <a:pt x="187" y="693"/>
                </a:cubicBezTo>
                <a:cubicBezTo>
                  <a:pt x="187" y="691"/>
                  <a:pt x="187" y="690"/>
                  <a:pt x="187" y="688"/>
                </a:cubicBezTo>
                <a:cubicBezTo>
                  <a:pt x="187" y="688"/>
                  <a:pt x="187" y="688"/>
                  <a:pt x="187" y="688"/>
                </a:cubicBezTo>
                <a:cubicBezTo>
                  <a:pt x="187" y="688"/>
                  <a:pt x="188" y="688"/>
                  <a:pt x="188" y="688"/>
                </a:cubicBezTo>
                <a:close/>
                <a:moveTo>
                  <a:pt x="192" y="764"/>
                </a:moveTo>
                <a:cubicBezTo>
                  <a:pt x="192" y="764"/>
                  <a:pt x="192" y="764"/>
                  <a:pt x="192" y="763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1" y="764"/>
                  <a:pt x="191" y="764"/>
                </a:cubicBezTo>
                <a:cubicBezTo>
                  <a:pt x="191" y="764"/>
                  <a:pt x="191" y="764"/>
                  <a:pt x="191" y="764"/>
                </a:cubicBezTo>
                <a:cubicBezTo>
                  <a:pt x="191" y="764"/>
                  <a:pt x="192" y="764"/>
                  <a:pt x="192" y="765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lose/>
                <a:moveTo>
                  <a:pt x="182" y="764"/>
                </a:moveTo>
                <a:cubicBezTo>
                  <a:pt x="182" y="764"/>
                  <a:pt x="182" y="764"/>
                  <a:pt x="182" y="764"/>
                </a:cubicBezTo>
                <a:cubicBezTo>
                  <a:pt x="182" y="764"/>
                  <a:pt x="182" y="764"/>
                  <a:pt x="182" y="763"/>
                </a:cubicBezTo>
                <a:cubicBezTo>
                  <a:pt x="182" y="763"/>
                  <a:pt x="182" y="763"/>
                  <a:pt x="182" y="763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3"/>
                </a:cubicBezTo>
                <a:cubicBezTo>
                  <a:pt x="182" y="763"/>
                  <a:pt x="182" y="763"/>
                  <a:pt x="182" y="764"/>
                </a:cubicBezTo>
                <a:close/>
                <a:moveTo>
                  <a:pt x="154" y="773"/>
                </a:moveTo>
                <a:cubicBezTo>
                  <a:pt x="154" y="773"/>
                  <a:pt x="154" y="774"/>
                  <a:pt x="154" y="775"/>
                </a:cubicBezTo>
                <a:cubicBezTo>
                  <a:pt x="154" y="776"/>
                  <a:pt x="154" y="776"/>
                  <a:pt x="154" y="777"/>
                </a:cubicBezTo>
                <a:cubicBezTo>
                  <a:pt x="154" y="777"/>
                  <a:pt x="155" y="777"/>
                  <a:pt x="155" y="777"/>
                </a:cubicBezTo>
                <a:cubicBezTo>
                  <a:pt x="155" y="777"/>
                  <a:pt x="155" y="777"/>
                  <a:pt x="155" y="777"/>
                </a:cubicBezTo>
                <a:cubicBezTo>
                  <a:pt x="155" y="776"/>
                  <a:pt x="155" y="776"/>
                  <a:pt x="155" y="775"/>
                </a:cubicBezTo>
                <a:cubicBezTo>
                  <a:pt x="155" y="774"/>
                  <a:pt x="155" y="773"/>
                  <a:pt x="155" y="773"/>
                </a:cubicBezTo>
                <a:cubicBezTo>
                  <a:pt x="155" y="772"/>
                  <a:pt x="154" y="772"/>
                  <a:pt x="154" y="772"/>
                </a:cubicBezTo>
                <a:cubicBezTo>
                  <a:pt x="154" y="772"/>
                  <a:pt x="154" y="772"/>
                  <a:pt x="154" y="772"/>
                </a:cubicBezTo>
                <a:cubicBezTo>
                  <a:pt x="154" y="773"/>
                  <a:pt x="154" y="773"/>
                  <a:pt x="154" y="773"/>
                </a:cubicBezTo>
                <a:close/>
                <a:moveTo>
                  <a:pt x="182" y="741"/>
                </a:move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2"/>
                  <a:pt x="182" y="742"/>
                </a:cubicBezTo>
                <a:cubicBezTo>
                  <a:pt x="182" y="742"/>
                  <a:pt x="182" y="742"/>
                  <a:pt x="182" y="742"/>
                </a:cubicBezTo>
                <a:cubicBezTo>
                  <a:pt x="182" y="742"/>
                  <a:pt x="182" y="742"/>
                  <a:pt x="183" y="742"/>
                </a:cubicBezTo>
                <a:cubicBezTo>
                  <a:pt x="182" y="742"/>
                  <a:pt x="182" y="741"/>
                  <a:pt x="182" y="741"/>
                </a:cubicBezTo>
                <a:close/>
                <a:moveTo>
                  <a:pt x="181" y="735"/>
                </a:moveTo>
                <a:cubicBezTo>
                  <a:pt x="181" y="735"/>
                  <a:pt x="181" y="735"/>
                  <a:pt x="181" y="735"/>
                </a:cubicBezTo>
                <a:cubicBezTo>
                  <a:pt x="181" y="735"/>
                  <a:pt x="181" y="735"/>
                  <a:pt x="181" y="735"/>
                </a:cubicBezTo>
                <a:cubicBezTo>
                  <a:pt x="181" y="736"/>
                  <a:pt x="181" y="738"/>
                  <a:pt x="181" y="739"/>
                </a:cubicBezTo>
                <a:cubicBezTo>
                  <a:pt x="181" y="739"/>
                  <a:pt x="181" y="739"/>
                  <a:pt x="181" y="739"/>
                </a:cubicBezTo>
                <a:cubicBezTo>
                  <a:pt x="182" y="739"/>
                  <a:pt x="182" y="739"/>
                  <a:pt x="182" y="739"/>
                </a:cubicBezTo>
                <a:cubicBezTo>
                  <a:pt x="182" y="738"/>
                  <a:pt x="182" y="736"/>
                  <a:pt x="182" y="735"/>
                </a:cubicBezTo>
                <a:cubicBezTo>
                  <a:pt x="182" y="735"/>
                  <a:pt x="182" y="735"/>
                  <a:pt x="181" y="735"/>
                </a:cubicBezTo>
                <a:close/>
                <a:moveTo>
                  <a:pt x="138" y="773"/>
                </a:moveTo>
                <a:cubicBezTo>
                  <a:pt x="138" y="773"/>
                  <a:pt x="138" y="773"/>
                  <a:pt x="138" y="773"/>
                </a:cubicBezTo>
                <a:cubicBezTo>
                  <a:pt x="139" y="771"/>
                  <a:pt x="138" y="770"/>
                  <a:pt x="138" y="768"/>
                </a:cubicBezTo>
                <a:cubicBezTo>
                  <a:pt x="138" y="767"/>
                  <a:pt x="138" y="767"/>
                  <a:pt x="138" y="766"/>
                </a:cubicBezTo>
                <a:cubicBezTo>
                  <a:pt x="138" y="766"/>
                  <a:pt x="138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7"/>
                  <a:pt x="137" y="767"/>
                  <a:pt x="138" y="768"/>
                </a:cubicBezTo>
                <a:cubicBezTo>
                  <a:pt x="138" y="770"/>
                  <a:pt x="138" y="771"/>
                  <a:pt x="138" y="773"/>
                </a:cubicBezTo>
                <a:cubicBezTo>
                  <a:pt x="138" y="773"/>
                  <a:pt x="138" y="773"/>
                  <a:pt x="138" y="773"/>
                </a:cubicBezTo>
                <a:close/>
                <a:moveTo>
                  <a:pt x="181" y="727"/>
                </a:moveTo>
                <a:cubicBezTo>
                  <a:pt x="181" y="727"/>
                  <a:pt x="181" y="728"/>
                  <a:pt x="181" y="729"/>
                </a:cubicBezTo>
                <a:cubicBezTo>
                  <a:pt x="181" y="729"/>
                  <a:pt x="181" y="729"/>
                  <a:pt x="181" y="729"/>
                </a:cubicBezTo>
                <a:cubicBezTo>
                  <a:pt x="181" y="729"/>
                  <a:pt x="181" y="729"/>
                  <a:pt x="182" y="729"/>
                </a:cubicBezTo>
                <a:cubicBezTo>
                  <a:pt x="182" y="728"/>
                  <a:pt x="182" y="727"/>
                  <a:pt x="182" y="727"/>
                </a:cubicBezTo>
                <a:cubicBezTo>
                  <a:pt x="182" y="725"/>
                  <a:pt x="182" y="723"/>
                  <a:pt x="181" y="721"/>
                </a:cubicBezTo>
                <a:cubicBezTo>
                  <a:pt x="181" y="721"/>
                  <a:pt x="181" y="721"/>
                  <a:pt x="181" y="721"/>
                </a:cubicBezTo>
                <a:cubicBezTo>
                  <a:pt x="181" y="720"/>
                  <a:pt x="182" y="720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7"/>
                  <a:pt x="181" y="716"/>
                  <a:pt x="181" y="714"/>
                </a:cubicBezTo>
                <a:cubicBezTo>
                  <a:pt x="181" y="714"/>
                  <a:pt x="181" y="714"/>
                  <a:pt x="181" y="714"/>
                </a:cubicBezTo>
                <a:cubicBezTo>
                  <a:pt x="181" y="713"/>
                  <a:pt x="181" y="712"/>
                  <a:pt x="181" y="712"/>
                </a:cubicBezTo>
                <a:cubicBezTo>
                  <a:pt x="180" y="713"/>
                  <a:pt x="180" y="713"/>
                  <a:pt x="180" y="714"/>
                </a:cubicBezTo>
                <a:cubicBezTo>
                  <a:pt x="180" y="714"/>
                  <a:pt x="180" y="714"/>
                  <a:pt x="180" y="714"/>
                </a:cubicBezTo>
                <a:cubicBezTo>
                  <a:pt x="180" y="716"/>
                  <a:pt x="180" y="717"/>
                  <a:pt x="181" y="719"/>
                </a:cubicBezTo>
                <a:cubicBezTo>
                  <a:pt x="180" y="719"/>
                  <a:pt x="180" y="719"/>
                  <a:pt x="180" y="719"/>
                </a:cubicBezTo>
                <a:cubicBezTo>
                  <a:pt x="181" y="719"/>
                  <a:pt x="179" y="721"/>
                  <a:pt x="180" y="720"/>
                </a:cubicBezTo>
                <a:cubicBezTo>
                  <a:pt x="180" y="720"/>
                  <a:pt x="180" y="720"/>
                  <a:pt x="180" y="720"/>
                </a:cubicBezTo>
                <a:cubicBezTo>
                  <a:pt x="181" y="720"/>
                  <a:pt x="181" y="720"/>
                  <a:pt x="181" y="720"/>
                </a:cubicBezTo>
                <a:cubicBezTo>
                  <a:pt x="181" y="720"/>
                  <a:pt x="180" y="720"/>
                  <a:pt x="181" y="720"/>
                </a:cubicBezTo>
                <a:cubicBezTo>
                  <a:pt x="181" y="722"/>
                  <a:pt x="181" y="725"/>
                  <a:pt x="181" y="727"/>
                </a:cubicBezTo>
                <a:close/>
                <a:moveTo>
                  <a:pt x="137" y="762"/>
                </a:moveTo>
                <a:cubicBezTo>
                  <a:pt x="137" y="763"/>
                  <a:pt x="137" y="763"/>
                  <a:pt x="137" y="764"/>
                </a:cubicBezTo>
                <a:cubicBezTo>
                  <a:pt x="137" y="764"/>
                  <a:pt x="137" y="764"/>
                  <a:pt x="137" y="764"/>
                </a:cubicBezTo>
                <a:cubicBezTo>
                  <a:pt x="138" y="764"/>
                  <a:pt x="138" y="764"/>
                  <a:pt x="138" y="764"/>
                </a:cubicBezTo>
                <a:cubicBezTo>
                  <a:pt x="138" y="763"/>
                  <a:pt x="138" y="763"/>
                  <a:pt x="138" y="762"/>
                </a:cubicBezTo>
                <a:cubicBezTo>
                  <a:pt x="138" y="761"/>
                  <a:pt x="138" y="761"/>
                  <a:pt x="138" y="760"/>
                </a:cubicBezTo>
                <a:cubicBezTo>
                  <a:pt x="138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1"/>
                  <a:pt x="137" y="761"/>
                  <a:pt x="137" y="762"/>
                </a:cubicBezTo>
                <a:close/>
                <a:moveTo>
                  <a:pt x="137" y="756"/>
                </a:moveTo>
                <a:cubicBezTo>
                  <a:pt x="137" y="757"/>
                  <a:pt x="137" y="757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7"/>
                  <a:pt x="138" y="757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lose/>
                <a:moveTo>
                  <a:pt x="140" y="751"/>
                </a:moveTo>
                <a:cubicBezTo>
                  <a:pt x="140" y="751"/>
                  <a:pt x="141" y="751"/>
                  <a:pt x="141" y="751"/>
                </a:cubicBezTo>
                <a:cubicBezTo>
                  <a:pt x="141" y="751"/>
                  <a:pt x="141" y="751"/>
                  <a:pt x="141" y="751"/>
                </a:cubicBezTo>
                <a:cubicBezTo>
                  <a:pt x="141" y="749"/>
                  <a:pt x="141" y="748"/>
                  <a:pt x="141" y="746"/>
                </a:cubicBezTo>
                <a:cubicBezTo>
                  <a:pt x="141" y="745"/>
                  <a:pt x="141" y="744"/>
                  <a:pt x="141" y="743"/>
                </a:cubicBezTo>
                <a:cubicBezTo>
                  <a:pt x="141" y="742"/>
                  <a:pt x="140" y="742"/>
                  <a:pt x="14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42"/>
                  <a:pt x="140" y="743"/>
                  <a:pt x="140" y="743"/>
                </a:cubicBezTo>
                <a:cubicBezTo>
                  <a:pt x="140" y="744"/>
                  <a:pt x="140" y="745"/>
                  <a:pt x="140" y="746"/>
                </a:cubicBezTo>
                <a:cubicBezTo>
                  <a:pt x="140" y="748"/>
                  <a:pt x="141" y="749"/>
                  <a:pt x="140" y="751"/>
                </a:cubicBezTo>
                <a:close/>
                <a:moveTo>
                  <a:pt x="144" y="737"/>
                </a:moveTo>
                <a:cubicBezTo>
                  <a:pt x="144" y="737"/>
                  <a:pt x="144" y="738"/>
                  <a:pt x="144" y="738"/>
                </a:cubicBezTo>
                <a:cubicBezTo>
                  <a:pt x="144" y="738"/>
                  <a:pt x="144" y="738"/>
                  <a:pt x="145" y="738"/>
                </a:cubicBezTo>
                <a:cubicBezTo>
                  <a:pt x="145" y="738"/>
                  <a:pt x="145" y="738"/>
                  <a:pt x="145" y="738"/>
                </a:cubicBezTo>
                <a:cubicBezTo>
                  <a:pt x="145" y="738"/>
                  <a:pt x="145" y="737"/>
                  <a:pt x="145" y="737"/>
                </a:cubicBezTo>
                <a:cubicBezTo>
                  <a:pt x="145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lose/>
                <a:moveTo>
                  <a:pt x="180" y="697"/>
                </a:moveTo>
                <a:cubicBezTo>
                  <a:pt x="180" y="696"/>
                  <a:pt x="180" y="695"/>
                  <a:pt x="180" y="694"/>
                </a:cubicBezTo>
                <a:cubicBezTo>
                  <a:pt x="180" y="694"/>
                  <a:pt x="180" y="694"/>
                  <a:pt x="179" y="695"/>
                </a:cubicBezTo>
                <a:cubicBezTo>
                  <a:pt x="179" y="694"/>
                  <a:pt x="179" y="693"/>
                  <a:pt x="180" y="693"/>
                </a:cubicBezTo>
                <a:cubicBezTo>
                  <a:pt x="180" y="692"/>
                  <a:pt x="180" y="691"/>
                  <a:pt x="180" y="690"/>
                </a:cubicBezTo>
                <a:cubicBezTo>
                  <a:pt x="180" y="689"/>
                  <a:pt x="180" y="688"/>
                  <a:pt x="180" y="688"/>
                </a:cubicBezTo>
                <a:cubicBezTo>
                  <a:pt x="180" y="688"/>
                  <a:pt x="180" y="687"/>
                  <a:pt x="180" y="687"/>
                </a:cubicBezTo>
                <a:cubicBezTo>
                  <a:pt x="180" y="687"/>
                  <a:pt x="180" y="687"/>
                  <a:pt x="180" y="687"/>
                </a:cubicBezTo>
                <a:cubicBezTo>
                  <a:pt x="181" y="686"/>
                  <a:pt x="180" y="684"/>
                  <a:pt x="180" y="683"/>
                </a:cubicBezTo>
                <a:cubicBezTo>
                  <a:pt x="180" y="682"/>
                  <a:pt x="180" y="682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2"/>
                  <a:pt x="180" y="682"/>
                  <a:pt x="181" y="683"/>
                </a:cubicBezTo>
                <a:cubicBezTo>
                  <a:pt x="181" y="684"/>
                  <a:pt x="181" y="686"/>
                  <a:pt x="181" y="687"/>
                </a:cubicBezTo>
                <a:cubicBezTo>
                  <a:pt x="181" y="687"/>
                  <a:pt x="181" y="688"/>
                  <a:pt x="181" y="688"/>
                </a:cubicBezTo>
                <a:cubicBezTo>
                  <a:pt x="181" y="688"/>
                  <a:pt x="181" y="689"/>
                  <a:pt x="181" y="690"/>
                </a:cubicBezTo>
                <a:cubicBezTo>
                  <a:pt x="180" y="691"/>
                  <a:pt x="180" y="692"/>
                  <a:pt x="180" y="693"/>
                </a:cubicBezTo>
                <a:cubicBezTo>
                  <a:pt x="181" y="693"/>
                  <a:pt x="181" y="693"/>
                  <a:pt x="181" y="694"/>
                </a:cubicBezTo>
                <a:cubicBezTo>
                  <a:pt x="181" y="695"/>
                  <a:pt x="181" y="696"/>
                  <a:pt x="180" y="697"/>
                </a:cubicBezTo>
                <a:cubicBezTo>
                  <a:pt x="180" y="698"/>
                  <a:pt x="180" y="699"/>
                  <a:pt x="180" y="700"/>
                </a:cubicBezTo>
                <a:cubicBezTo>
                  <a:pt x="180" y="700"/>
                  <a:pt x="180" y="700"/>
                  <a:pt x="180" y="700"/>
                </a:cubicBezTo>
                <a:cubicBezTo>
                  <a:pt x="181" y="701"/>
                  <a:pt x="181" y="702"/>
                  <a:pt x="181" y="702"/>
                </a:cubicBezTo>
                <a:cubicBezTo>
                  <a:pt x="181" y="703"/>
                  <a:pt x="181" y="703"/>
                  <a:pt x="181" y="703"/>
                </a:cubicBezTo>
                <a:cubicBezTo>
                  <a:pt x="181" y="703"/>
                  <a:pt x="181" y="704"/>
                  <a:pt x="181" y="705"/>
                </a:cubicBezTo>
                <a:cubicBezTo>
                  <a:pt x="181" y="705"/>
                  <a:pt x="181" y="705"/>
                  <a:pt x="181" y="705"/>
                </a:cubicBezTo>
                <a:cubicBezTo>
                  <a:pt x="180" y="705"/>
                  <a:pt x="180" y="705"/>
                  <a:pt x="180" y="705"/>
                </a:cubicBezTo>
                <a:cubicBezTo>
                  <a:pt x="180" y="704"/>
                  <a:pt x="180" y="703"/>
                  <a:pt x="180" y="703"/>
                </a:cubicBezTo>
                <a:cubicBezTo>
                  <a:pt x="180" y="702"/>
                  <a:pt x="180" y="702"/>
                  <a:pt x="180" y="702"/>
                </a:cubicBezTo>
                <a:cubicBezTo>
                  <a:pt x="180" y="702"/>
                  <a:pt x="180" y="702"/>
                  <a:pt x="179" y="702"/>
                </a:cubicBezTo>
                <a:cubicBezTo>
                  <a:pt x="179" y="701"/>
                  <a:pt x="179" y="701"/>
                  <a:pt x="180" y="700"/>
                </a:cubicBezTo>
                <a:cubicBezTo>
                  <a:pt x="179" y="699"/>
                  <a:pt x="180" y="698"/>
                  <a:pt x="180" y="697"/>
                </a:cubicBezTo>
                <a:close/>
                <a:moveTo>
                  <a:pt x="180" y="701"/>
                </a:moveTo>
                <a:cubicBezTo>
                  <a:pt x="180" y="701"/>
                  <a:pt x="180" y="701"/>
                  <a:pt x="180" y="701"/>
                </a:cubicBezTo>
                <a:cubicBezTo>
                  <a:pt x="180" y="701"/>
                  <a:pt x="180" y="702"/>
                  <a:pt x="180" y="702"/>
                </a:cubicBezTo>
                <a:cubicBezTo>
                  <a:pt x="180" y="701"/>
                  <a:pt x="180" y="701"/>
                  <a:pt x="180" y="701"/>
                </a:cubicBezTo>
                <a:close/>
                <a:moveTo>
                  <a:pt x="188" y="683"/>
                </a:move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7" y="684"/>
                  <a:pt x="187" y="684"/>
                </a:cubicBezTo>
                <a:cubicBezTo>
                  <a:pt x="187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lose/>
                <a:moveTo>
                  <a:pt x="187" y="641"/>
                </a:move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2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2"/>
                  <a:pt x="186" y="642"/>
                  <a:pt x="186" y="642"/>
                </a:cubicBezTo>
                <a:cubicBezTo>
                  <a:pt x="186" y="643"/>
                  <a:pt x="187" y="644"/>
                  <a:pt x="186" y="645"/>
                </a:cubicBezTo>
                <a:cubicBezTo>
                  <a:pt x="188" y="647"/>
                  <a:pt x="186" y="649"/>
                  <a:pt x="187" y="651"/>
                </a:cubicBezTo>
                <a:cubicBezTo>
                  <a:pt x="187" y="650"/>
                  <a:pt x="187" y="650"/>
                  <a:pt x="187" y="651"/>
                </a:cubicBezTo>
                <a:cubicBezTo>
                  <a:pt x="187" y="652"/>
                  <a:pt x="187" y="651"/>
                  <a:pt x="187" y="652"/>
                </a:cubicBezTo>
                <a:cubicBezTo>
                  <a:pt x="187" y="652"/>
                  <a:pt x="187" y="653"/>
                  <a:pt x="187" y="654"/>
                </a:cubicBezTo>
                <a:cubicBezTo>
                  <a:pt x="185" y="656"/>
                  <a:pt x="188" y="657"/>
                  <a:pt x="186" y="659"/>
                </a:cubicBezTo>
                <a:cubicBezTo>
                  <a:pt x="187" y="660"/>
                  <a:pt x="187" y="660"/>
                  <a:pt x="187" y="661"/>
                </a:cubicBezTo>
                <a:cubicBezTo>
                  <a:pt x="187" y="662"/>
                  <a:pt x="187" y="661"/>
                  <a:pt x="187" y="662"/>
                </a:cubicBezTo>
                <a:cubicBezTo>
                  <a:pt x="187" y="663"/>
                  <a:pt x="187" y="663"/>
                  <a:pt x="188" y="663"/>
                </a:cubicBezTo>
                <a:cubicBezTo>
                  <a:pt x="188" y="663"/>
                  <a:pt x="188" y="663"/>
                  <a:pt x="188" y="663"/>
                </a:cubicBezTo>
                <a:cubicBezTo>
                  <a:pt x="187" y="663"/>
                  <a:pt x="187" y="664"/>
                  <a:pt x="187" y="664"/>
                </a:cubicBezTo>
                <a:cubicBezTo>
                  <a:pt x="188" y="666"/>
                  <a:pt x="186" y="668"/>
                  <a:pt x="188" y="670"/>
                </a:cubicBezTo>
                <a:cubicBezTo>
                  <a:pt x="188" y="670"/>
                  <a:pt x="188" y="670"/>
                  <a:pt x="188" y="670"/>
                </a:cubicBezTo>
                <a:cubicBezTo>
                  <a:pt x="187" y="670"/>
                  <a:pt x="187" y="670"/>
                  <a:pt x="187" y="671"/>
                </a:cubicBezTo>
                <a:cubicBezTo>
                  <a:pt x="187" y="671"/>
                  <a:pt x="188" y="672"/>
                  <a:pt x="187" y="672"/>
                </a:cubicBezTo>
                <a:cubicBezTo>
                  <a:pt x="187" y="673"/>
                  <a:pt x="187" y="673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7" y="674"/>
                  <a:pt x="188" y="674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7" y="675"/>
                  <a:pt x="187" y="676"/>
                </a:cubicBezTo>
                <a:cubicBezTo>
                  <a:pt x="187" y="676"/>
                  <a:pt x="187" y="676"/>
                  <a:pt x="188" y="676"/>
                </a:cubicBezTo>
                <a:cubicBezTo>
                  <a:pt x="188" y="676"/>
                  <a:pt x="188" y="676"/>
                  <a:pt x="188" y="676"/>
                </a:cubicBezTo>
                <a:cubicBezTo>
                  <a:pt x="187" y="677"/>
                  <a:pt x="187" y="678"/>
                  <a:pt x="187" y="678"/>
                </a:cubicBezTo>
                <a:cubicBezTo>
                  <a:pt x="188" y="679"/>
                  <a:pt x="188" y="680"/>
                  <a:pt x="187" y="680"/>
                </a:cubicBezTo>
                <a:cubicBezTo>
                  <a:pt x="187" y="680"/>
                  <a:pt x="187" y="681"/>
                  <a:pt x="187" y="681"/>
                </a:cubicBezTo>
                <a:cubicBezTo>
                  <a:pt x="187" y="681"/>
                  <a:pt x="188" y="681"/>
                  <a:pt x="188" y="681"/>
                </a:cubicBezTo>
                <a:cubicBezTo>
                  <a:pt x="188" y="680"/>
                  <a:pt x="188" y="679"/>
                  <a:pt x="188" y="678"/>
                </a:cubicBezTo>
                <a:cubicBezTo>
                  <a:pt x="188" y="678"/>
                  <a:pt x="188" y="677"/>
                  <a:pt x="188" y="677"/>
                </a:cubicBezTo>
                <a:cubicBezTo>
                  <a:pt x="189" y="676"/>
                  <a:pt x="189" y="676"/>
                  <a:pt x="188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8" y="674"/>
                  <a:pt x="188" y="674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9" y="673"/>
                  <a:pt x="188" y="671"/>
                  <a:pt x="189" y="670"/>
                </a:cubicBezTo>
                <a:cubicBezTo>
                  <a:pt x="189" y="670"/>
                  <a:pt x="189" y="670"/>
                  <a:pt x="188" y="670"/>
                </a:cubicBezTo>
                <a:cubicBezTo>
                  <a:pt x="188" y="670"/>
                  <a:pt x="188" y="670"/>
                  <a:pt x="188" y="669"/>
                </a:cubicBezTo>
                <a:cubicBezTo>
                  <a:pt x="189" y="669"/>
                  <a:pt x="189" y="669"/>
                  <a:pt x="189" y="669"/>
                </a:cubicBezTo>
                <a:cubicBezTo>
                  <a:pt x="189" y="667"/>
                  <a:pt x="190" y="665"/>
                  <a:pt x="188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2"/>
                  <a:pt x="189" y="662"/>
                </a:cubicBezTo>
                <a:cubicBezTo>
                  <a:pt x="188" y="661"/>
                  <a:pt x="189" y="659"/>
                  <a:pt x="189" y="657"/>
                </a:cubicBezTo>
                <a:cubicBezTo>
                  <a:pt x="189" y="656"/>
                  <a:pt x="189" y="654"/>
                  <a:pt x="189" y="652"/>
                </a:cubicBezTo>
                <a:cubicBezTo>
                  <a:pt x="189" y="652"/>
                  <a:pt x="189" y="652"/>
                  <a:pt x="189" y="651"/>
                </a:cubicBezTo>
                <a:cubicBezTo>
                  <a:pt x="189" y="649"/>
                  <a:pt x="188" y="647"/>
                  <a:pt x="189" y="644"/>
                </a:cubicBezTo>
                <a:cubicBezTo>
                  <a:pt x="187" y="643"/>
                  <a:pt x="189" y="642"/>
                  <a:pt x="188" y="642"/>
                </a:cubicBezTo>
                <a:cubicBezTo>
                  <a:pt x="187" y="642"/>
                  <a:pt x="187" y="642"/>
                  <a:pt x="187" y="642"/>
                </a:cubicBezTo>
                <a:cubicBezTo>
                  <a:pt x="188" y="642"/>
                  <a:pt x="188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lose/>
                <a:moveTo>
                  <a:pt x="128" y="654"/>
                </a:move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9"/>
                  <a:pt x="128" y="664"/>
                  <a:pt x="128" y="668"/>
                </a:cubicBezTo>
                <a:cubicBezTo>
                  <a:pt x="128" y="681"/>
                  <a:pt x="128" y="694"/>
                  <a:pt x="129" y="706"/>
                </a:cubicBezTo>
                <a:cubicBezTo>
                  <a:pt x="129" y="706"/>
                  <a:pt x="129" y="707"/>
                  <a:pt x="129" y="707"/>
                </a:cubicBezTo>
                <a:cubicBezTo>
                  <a:pt x="129" y="707"/>
                  <a:pt x="129" y="706"/>
                  <a:pt x="129" y="706"/>
                </a:cubicBezTo>
                <a:cubicBezTo>
                  <a:pt x="128" y="694"/>
                  <a:pt x="128" y="681"/>
                  <a:pt x="128" y="668"/>
                </a:cubicBezTo>
                <a:cubicBezTo>
                  <a:pt x="128" y="664"/>
                  <a:pt x="128" y="659"/>
                  <a:pt x="128" y="654"/>
                </a:cubicBezTo>
                <a:close/>
                <a:moveTo>
                  <a:pt x="137" y="698"/>
                </a:move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8"/>
                  <a:pt x="137" y="698"/>
                </a:cubicBezTo>
                <a:close/>
                <a:moveTo>
                  <a:pt x="180" y="658"/>
                </a:moveTo>
                <a:cubicBezTo>
                  <a:pt x="180" y="658"/>
                  <a:pt x="180" y="658"/>
                  <a:pt x="180" y="658"/>
                </a:cubicBezTo>
                <a:cubicBezTo>
                  <a:pt x="180" y="658"/>
                  <a:pt x="181" y="658"/>
                  <a:pt x="181" y="658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1" y="657"/>
                </a:cubicBezTo>
                <a:cubicBezTo>
                  <a:pt x="181" y="657"/>
                  <a:pt x="181" y="657"/>
                  <a:pt x="180" y="656"/>
                </a:cubicBezTo>
                <a:cubicBezTo>
                  <a:pt x="180" y="656"/>
                  <a:pt x="180" y="656"/>
                  <a:pt x="180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0" y="658"/>
                </a:cubicBezTo>
                <a:close/>
                <a:moveTo>
                  <a:pt x="172" y="567"/>
                </a:moveTo>
                <a:cubicBezTo>
                  <a:pt x="172" y="567"/>
                  <a:pt x="172" y="567"/>
                  <a:pt x="171" y="568"/>
                </a:cubicBezTo>
                <a:cubicBezTo>
                  <a:pt x="171" y="568"/>
                  <a:pt x="171" y="568"/>
                  <a:pt x="171" y="568"/>
                </a:cubicBezTo>
                <a:cubicBezTo>
                  <a:pt x="172" y="568"/>
                  <a:pt x="172" y="568"/>
                  <a:pt x="172" y="568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8"/>
                  <a:pt x="172" y="569"/>
                  <a:pt x="172" y="569"/>
                </a:cubicBezTo>
                <a:cubicBezTo>
                  <a:pt x="172" y="569"/>
                  <a:pt x="172" y="569"/>
                  <a:pt x="172" y="569"/>
                </a:cubicBezTo>
                <a:cubicBezTo>
                  <a:pt x="172" y="570"/>
                  <a:pt x="172" y="570"/>
                  <a:pt x="172" y="570"/>
                </a:cubicBezTo>
                <a:cubicBezTo>
                  <a:pt x="171" y="570"/>
                  <a:pt x="171" y="570"/>
                  <a:pt x="171" y="570"/>
                </a:cubicBezTo>
                <a:cubicBezTo>
                  <a:pt x="171" y="570"/>
                  <a:pt x="172" y="572"/>
                  <a:pt x="170" y="572"/>
                </a:cubicBezTo>
                <a:cubicBezTo>
                  <a:pt x="170" y="574"/>
                  <a:pt x="172" y="577"/>
                  <a:pt x="170" y="578"/>
                </a:cubicBezTo>
                <a:cubicBezTo>
                  <a:pt x="171" y="595"/>
                  <a:pt x="171" y="612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1"/>
                  <a:pt x="173" y="632"/>
                  <a:pt x="173" y="633"/>
                </a:cubicBezTo>
                <a:cubicBezTo>
                  <a:pt x="173" y="634"/>
                  <a:pt x="173" y="635"/>
                  <a:pt x="173" y="636"/>
                </a:cubicBezTo>
                <a:cubicBezTo>
                  <a:pt x="173" y="636"/>
                  <a:pt x="173" y="637"/>
                  <a:pt x="173" y="637"/>
                </a:cubicBezTo>
                <a:cubicBezTo>
                  <a:pt x="173" y="637"/>
                  <a:pt x="173" y="637"/>
                  <a:pt x="173" y="637"/>
                </a:cubicBezTo>
                <a:cubicBezTo>
                  <a:pt x="173" y="638"/>
                  <a:pt x="173" y="638"/>
                  <a:pt x="173" y="639"/>
                </a:cubicBezTo>
                <a:cubicBezTo>
                  <a:pt x="173" y="639"/>
                  <a:pt x="173" y="640"/>
                  <a:pt x="173" y="640"/>
                </a:cubicBezTo>
                <a:cubicBezTo>
                  <a:pt x="173" y="640"/>
                  <a:pt x="173" y="640"/>
                  <a:pt x="173" y="640"/>
                </a:cubicBezTo>
                <a:cubicBezTo>
                  <a:pt x="173" y="641"/>
                  <a:pt x="173" y="640"/>
                  <a:pt x="173" y="640"/>
                </a:cubicBezTo>
                <a:cubicBezTo>
                  <a:pt x="174" y="640"/>
                  <a:pt x="174" y="639"/>
                  <a:pt x="173" y="639"/>
                </a:cubicBezTo>
                <a:cubicBezTo>
                  <a:pt x="173" y="638"/>
                  <a:pt x="173" y="638"/>
                  <a:pt x="174" y="637"/>
                </a:cubicBezTo>
                <a:cubicBezTo>
                  <a:pt x="174" y="638"/>
                  <a:pt x="174" y="638"/>
                  <a:pt x="174" y="638"/>
                </a:cubicBezTo>
                <a:cubicBezTo>
                  <a:pt x="174" y="639"/>
                  <a:pt x="174" y="639"/>
                  <a:pt x="174" y="639"/>
                </a:cubicBezTo>
                <a:cubicBezTo>
                  <a:pt x="174" y="639"/>
                  <a:pt x="174" y="638"/>
                  <a:pt x="174" y="638"/>
                </a:cubicBezTo>
                <a:cubicBezTo>
                  <a:pt x="174" y="638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8"/>
                  <a:pt x="175" y="638"/>
                  <a:pt x="175" y="638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6"/>
                  <a:pt x="175" y="636"/>
                  <a:pt x="175" y="635"/>
                </a:cubicBezTo>
                <a:cubicBezTo>
                  <a:pt x="174" y="635"/>
                  <a:pt x="174" y="636"/>
                  <a:pt x="173" y="636"/>
                </a:cubicBezTo>
                <a:cubicBezTo>
                  <a:pt x="173" y="635"/>
                  <a:pt x="173" y="634"/>
                  <a:pt x="173" y="633"/>
                </a:cubicBezTo>
                <a:cubicBezTo>
                  <a:pt x="173" y="632"/>
                  <a:pt x="173" y="631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30"/>
                  <a:pt x="175" y="630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6" y="628"/>
                  <a:pt x="175" y="627"/>
                  <a:pt x="176" y="626"/>
                </a:cubicBezTo>
                <a:cubicBezTo>
                  <a:pt x="176" y="626"/>
                  <a:pt x="176" y="626"/>
                  <a:pt x="175" y="625"/>
                </a:cubicBezTo>
                <a:cubicBezTo>
                  <a:pt x="177" y="624"/>
                  <a:pt x="175" y="623"/>
                  <a:pt x="176" y="621"/>
                </a:cubicBezTo>
                <a:cubicBezTo>
                  <a:pt x="176" y="621"/>
                  <a:pt x="175" y="621"/>
                  <a:pt x="175" y="621"/>
                </a:cubicBezTo>
                <a:cubicBezTo>
                  <a:pt x="175" y="618"/>
                  <a:pt x="176" y="616"/>
                  <a:pt x="175" y="614"/>
                </a:cubicBezTo>
                <a:cubicBezTo>
                  <a:pt x="176" y="612"/>
                  <a:pt x="175" y="611"/>
                  <a:pt x="175" y="609"/>
                </a:cubicBezTo>
                <a:cubicBezTo>
                  <a:pt x="175" y="608"/>
                  <a:pt x="176" y="605"/>
                  <a:pt x="175" y="604"/>
                </a:cubicBezTo>
                <a:cubicBezTo>
                  <a:pt x="175" y="602"/>
                  <a:pt x="175" y="601"/>
                  <a:pt x="175" y="600"/>
                </a:cubicBezTo>
                <a:cubicBezTo>
                  <a:pt x="175" y="599"/>
                  <a:pt x="174" y="599"/>
                  <a:pt x="174" y="599"/>
                </a:cubicBezTo>
                <a:cubicBezTo>
                  <a:pt x="174" y="599"/>
                  <a:pt x="174" y="598"/>
                  <a:pt x="174" y="597"/>
                </a:cubicBezTo>
                <a:cubicBezTo>
                  <a:pt x="174" y="596"/>
                  <a:pt x="174" y="595"/>
                  <a:pt x="174" y="594"/>
                </a:cubicBezTo>
                <a:cubicBezTo>
                  <a:pt x="174" y="594"/>
                  <a:pt x="175" y="594"/>
                  <a:pt x="175" y="594"/>
                </a:cubicBezTo>
                <a:cubicBezTo>
                  <a:pt x="175" y="593"/>
                  <a:pt x="174" y="593"/>
                  <a:pt x="174" y="593"/>
                </a:cubicBezTo>
                <a:cubicBezTo>
                  <a:pt x="174" y="592"/>
                  <a:pt x="174" y="590"/>
                  <a:pt x="174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174" y="588"/>
                  <a:pt x="174" y="586"/>
                  <a:pt x="174" y="585"/>
                </a:cubicBezTo>
                <a:cubicBezTo>
                  <a:pt x="174" y="584"/>
                  <a:pt x="174" y="583"/>
                  <a:pt x="174" y="581"/>
                </a:cubicBezTo>
                <a:cubicBezTo>
                  <a:pt x="173" y="578"/>
                  <a:pt x="174" y="575"/>
                  <a:pt x="173" y="573"/>
                </a:cubicBezTo>
                <a:cubicBezTo>
                  <a:pt x="173" y="572"/>
                  <a:pt x="173" y="572"/>
                  <a:pt x="173" y="572"/>
                </a:cubicBezTo>
                <a:cubicBezTo>
                  <a:pt x="173" y="571"/>
                  <a:pt x="173" y="571"/>
                  <a:pt x="172" y="571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69"/>
                  <a:pt x="173" y="568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lose/>
                <a:moveTo>
                  <a:pt x="179" y="623"/>
                </a:moveTo>
                <a:cubicBezTo>
                  <a:pt x="178" y="623"/>
                  <a:pt x="178" y="623"/>
                  <a:pt x="178" y="623"/>
                </a:cubicBezTo>
                <a:cubicBezTo>
                  <a:pt x="178" y="623"/>
                  <a:pt x="178" y="623"/>
                  <a:pt x="178" y="623"/>
                </a:cubicBezTo>
                <a:cubicBezTo>
                  <a:pt x="178" y="624"/>
                  <a:pt x="178" y="624"/>
                  <a:pt x="178" y="625"/>
                </a:cubicBezTo>
                <a:cubicBezTo>
                  <a:pt x="179" y="625"/>
                  <a:pt x="179" y="626"/>
                  <a:pt x="179" y="626"/>
                </a:cubicBezTo>
                <a:cubicBezTo>
                  <a:pt x="178" y="626"/>
                  <a:pt x="179" y="627"/>
                  <a:pt x="179" y="627"/>
                </a:cubicBezTo>
                <a:cubicBezTo>
                  <a:pt x="179" y="627"/>
                  <a:pt x="179" y="627"/>
                  <a:pt x="179" y="627"/>
                </a:cubicBezTo>
                <a:cubicBezTo>
                  <a:pt x="179" y="626"/>
                  <a:pt x="179" y="625"/>
                  <a:pt x="179" y="625"/>
                </a:cubicBezTo>
                <a:cubicBezTo>
                  <a:pt x="179" y="624"/>
                  <a:pt x="179" y="624"/>
                  <a:pt x="179" y="624"/>
                </a:cubicBezTo>
                <a:cubicBezTo>
                  <a:pt x="179" y="623"/>
                  <a:pt x="179" y="623"/>
                  <a:pt x="179" y="623"/>
                </a:cubicBezTo>
                <a:close/>
                <a:moveTo>
                  <a:pt x="186" y="612"/>
                </a:moveTo>
                <a:cubicBezTo>
                  <a:pt x="186" y="612"/>
                  <a:pt x="186" y="612"/>
                  <a:pt x="186" y="612"/>
                </a:cubicBezTo>
                <a:cubicBezTo>
                  <a:pt x="186" y="614"/>
                  <a:pt x="186" y="614"/>
                  <a:pt x="186" y="616"/>
                </a:cubicBezTo>
                <a:cubicBezTo>
                  <a:pt x="186" y="616"/>
                  <a:pt x="185" y="617"/>
                  <a:pt x="185" y="618"/>
                </a:cubicBezTo>
                <a:cubicBezTo>
                  <a:pt x="185" y="618"/>
                  <a:pt x="185" y="618"/>
                  <a:pt x="186" y="618"/>
                </a:cubicBezTo>
                <a:cubicBezTo>
                  <a:pt x="186" y="618"/>
                  <a:pt x="186" y="618"/>
                  <a:pt x="186" y="618"/>
                </a:cubicBezTo>
                <a:cubicBezTo>
                  <a:pt x="186" y="617"/>
                  <a:pt x="186" y="616"/>
                  <a:pt x="186" y="616"/>
                </a:cubicBezTo>
                <a:cubicBezTo>
                  <a:pt x="187" y="615"/>
                  <a:pt x="187" y="613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lose/>
                <a:moveTo>
                  <a:pt x="178" y="609"/>
                </a:moveTo>
                <a:cubicBezTo>
                  <a:pt x="178" y="609"/>
                  <a:pt x="178" y="608"/>
                  <a:pt x="178" y="608"/>
                </a:cubicBezTo>
                <a:cubicBezTo>
                  <a:pt x="178" y="608"/>
                  <a:pt x="178" y="608"/>
                  <a:pt x="178" y="608"/>
                </a:cubicBezTo>
                <a:cubicBezTo>
                  <a:pt x="178" y="608"/>
                  <a:pt x="178" y="609"/>
                  <a:pt x="178" y="609"/>
                </a:cubicBezTo>
                <a:cubicBezTo>
                  <a:pt x="177" y="610"/>
                  <a:pt x="178" y="611"/>
                  <a:pt x="178" y="612"/>
                </a:cubicBezTo>
                <a:cubicBezTo>
                  <a:pt x="178" y="613"/>
                  <a:pt x="178" y="614"/>
                  <a:pt x="178" y="614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9" y="614"/>
                  <a:pt x="178" y="613"/>
                  <a:pt x="178" y="612"/>
                </a:cubicBezTo>
                <a:cubicBezTo>
                  <a:pt x="178" y="611"/>
                  <a:pt x="178" y="610"/>
                  <a:pt x="178" y="609"/>
                </a:cubicBezTo>
                <a:close/>
                <a:moveTo>
                  <a:pt x="178" y="604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ubicBezTo>
                  <a:pt x="178" y="605"/>
                  <a:pt x="178" y="606"/>
                  <a:pt x="178" y="606"/>
                </a:cubicBezTo>
                <a:cubicBezTo>
                  <a:pt x="178" y="606"/>
                  <a:pt x="178" y="607"/>
                  <a:pt x="178" y="607"/>
                </a:cubicBezTo>
                <a:cubicBezTo>
                  <a:pt x="178" y="607"/>
                  <a:pt x="178" y="606"/>
                  <a:pt x="178" y="606"/>
                </a:cubicBezTo>
                <a:cubicBezTo>
                  <a:pt x="178" y="606"/>
                  <a:pt x="178" y="605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lose/>
                <a:moveTo>
                  <a:pt x="128" y="643"/>
                </a:move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4"/>
                  <a:pt x="128" y="644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4"/>
                  <a:pt x="128" y="644"/>
                  <a:pt x="128" y="643"/>
                </a:cubicBezTo>
                <a:close/>
                <a:moveTo>
                  <a:pt x="128" y="638"/>
                </a:move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9"/>
                  <a:pt x="128" y="639"/>
                  <a:pt x="128" y="639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39"/>
                </a:cubicBezTo>
                <a:cubicBezTo>
                  <a:pt x="128" y="639"/>
                  <a:pt x="128" y="639"/>
                  <a:pt x="128" y="638"/>
                </a:cubicBezTo>
                <a:close/>
                <a:moveTo>
                  <a:pt x="128" y="634"/>
                </a:moveTo>
                <a:cubicBezTo>
                  <a:pt x="128" y="633"/>
                  <a:pt x="128" y="632"/>
                  <a:pt x="128" y="632"/>
                </a:cubicBezTo>
                <a:cubicBezTo>
                  <a:pt x="128" y="632"/>
                  <a:pt x="128" y="632"/>
                  <a:pt x="128" y="632"/>
                </a:cubicBezTo>
                <a:cubicBezTo>
                  <a:pt x="128" y="632"/>
                  <a:pt x="127" y="632"/>
                  <a:pt x="127" y="632"/>
                </a:cubicBezTo>
                <a:cubicBezTo>
                  <a:pt x="127" y="632"/>
                  <a:pt x="127" y="632"/>
                  <a:pt x="127" y="632"/>
                </a:cubicBezTo>
                <a:cubicBezTo>
                  <a:pt x="128" y="632"/>
                  <a:pt x="128" y="633"/>
                  <a:pt x="128" y="634"/>
                </a:cubicBezTo>
                <a:cubicBezTo>
                  <a:pt x="128" y="634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4"/>
                  <a:pt x="128" y="634"/>
                </a:cubicBezTo>
                <a:close/>
                <a:moveTo>
                  <a:pt x="183" y="572"/>
                </a:moveTo>
                <a:cubicBezTo>
                  <a:pt x="183" y="573"/>
                  <a:pt x="183" y="573"/>
                  <a:pt x="183" y="574"/>
                </a:cubicBezTo>
                <a:cubicBezTo>
                  <a:pt x="183" y="574"/>
                  <a:pt x="183" y="575"/>
                  <a:pt x="183" y="575"/>
                </a:cubicBezTo>
                <a:cubicBezTo>
                  <a:pt x="183" y="575"/>
                  <a:pt x="183" y="575"/>
                  <a:pt x="183" y="575"/>
                </a:cubicBezTo>
                <a:cubicBezTo>
                  <a:pt x="184" y="575"/>
                  <a:pt x="184" y="575"/>
                  <a:pt x="184" y="575"/>
                </a:cubicBezTo>
                <a:cubicBezTo>
                  <a:pt x="184" y="575"/>
                  <a:pt x="184" y="574"/>
                  <a:pt x="183" y="574"/>
                </a:cubicBezTo>
                <a:cubicBezTo>
                  <a:pt x="183" y="573"/>
                  <a:pt x="183" y="573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lose/>
                <a:moveTo>
                  <a:pt x="127" y="606"/>
                </a:moveTo>
                <a:cubicBezTo>
                  <a:pt x="127" y="606"/>
                  <a:pt x="127" y="606"/>
                  <a:pt x="127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7"/>
                  <a:pt x="126" y="609"/>
                  <a:pt x="126" y="610"/>
                </a:cubicBezTo>
                <a:cubicBezTo>
                  <a:pt x="126" y="610"/>
                  <a:pt x="127" y="610"/>
                  <a:pt x="127" y="610"/>
                </a:cubicBezTo>
                <a:cubicBezTo>
                  <a:pt x="127" y="610"/>
                  <a:pt x="127" y="610"/>
                  <a:pt x="127" y="609"/>
                </a:cubicBezTo>
                <a:cubicBezTo>
                  <a:pt x="126" y="609"/>
                  <a:pt x="126" y="607"/>
                  <a:pt x="127" y="606"/>
                </a:cubicBezTo>
                <a:close/>
                <a:moveTo>
                  <a:pt x="126" y="591"/>
                </a:moveTo>
                <a:cubicBezTo>
                  <a:pt x="126" y="591"/>
                  <a:pt x="126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3"/>
                  <a:pt x="125" y="595"/>
                  <a:pt x="126" y="596"/>
                </a:cubicBezTo>
                <a:cubicBezTo>
                  <a:pt x="126" y="599"/>
                  <a:pt x="126" y="601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1"/>
                  <a:pt x="126" y="599"/>
                  <a:pt x="126" y="596"/>
                </a:cubicBezTo>
                <a:cubicBezTo>
                  <a:pt x="126" y="594"/>
                  <a:pt x="126" y="593"/>
                  <a:pt x="126" y="591"/>
                </a:cubicBezTo>
                <a:close/>
                <a:moveTo>
                  <a:pt x="125" y="586"/>
                </a:move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6"/>
                </a:cubicBezTo>
                <a:cubicBezTo>
                  <a:pt x="125" y="586"/>
                  <a:pt x="125" y="586"/>
                  <a:pt x="125" y="586"/>
                </a:cubicBezTo>
                <a:cubicBezTo>
                  <a:pt x="125" y="586"/>
                  <a:pt x="125" y="587"/>
                  <a:pt x="125" y="587"/>
                </a:cubicBezTo>
                <a:cubicBezTo>
                  <a:pt x="125" y="587"/>
                  <a:pt x="125" y="586"/>
                  <a:pt x="125" y="586"/>
                </a:cubicBezTo>
                <a:close/>
                <a:moveTo>
                  <a:pt x="168" y="544"/>
                </a:moveTo>
                <a:cubicBezTo>
                  <a:pt x="168" y="543"/>
                  <a:pt x="168" y="542"/>
                  <a:pt x="168" y="542"/>
                </a:cubicBezTo>
                <a:cubicBezTo>
                  <a:pt x="168" y="542"/>
                  <a:pt x="168" y="541"/>
                  <a:pt x="168" y="541"/>
                </a:cubicBezTo>
                <a:cubicBezTo>
                  <a:pt x="168" y="541"/>
                  <a:pt x="168" y="541"/>
                  <a:pt x="168" y="54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8" y="543"/>
                  <a:pt x="168" y="544"/>
                </a:cubicBezTo>
                <a:cubicBezTo>
                  <a:pt x="168" y="545"/>
                  <a:pt x="168" y="545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5"/>
                  <a:pt x="168" y="545"/>
                  <a:pt x="168" y="544"/>
                </a:cubicBezTo>
                <a:close/>
                <a:moveTo>
                  <a:pt x="174" y="530"/>
                </a:moveTo>
                <a:cubicBezTo>
                  <a:pt x="174" y="531"/>
                  <a:pt x="174" y="531"/>
                  <a:pt x="174" y="531"/>
                </a:cubicBezTo>
                <a:cubicBezTo>
                  <a:pt x="174" y="532"/>
                  <a:pt x="174" y="532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2"/>
                  <a:pt x="174" y="532"/>
                  <a:pt x="174" y="531"/>
                </a:cubicBezTo>
                <a:cubicBezTo>
                  <a:pt x="174" y="531"/>
                  <a:pt x="174" y="531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lose/>
                <a:moveTo>
                  <a:pt x="167" y="529"/>
                </a:moveTo>
                <a:cubicBezTo>
                  <a:pt x="167" y="529"/>
                  <a:pt x="167" y="528"/>
                  <a:pt x="167" y="528"/>
                </a:cubicBezTo>
                <a:cubicBezTo>
                  <a:pt x="167" y="528"/>
                  <a:pt x="167" y="528"/>
                  <a:pt x="167" y="527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9"/>
                  <a:pt x="167" y="529"/>
                </a:cubicBezTo>
                <a:cubicBezTo>
                  <a:pt x="167" y="530"/>
                  <a:pt x="167" y="530"/>
                  <a:pt x="167" y="531"/>
                </a:cubicBezTo>
                <a:cubicBezTo>
                  <a:pt x="167" y="531"/>
                  <a:pt x="167" y="531"/>
                  <a:pt x="168" y="531"/>
                </a:cubicBezTo>
                <a:cubicBezTo>
                  <a:pt x="168" y="531"/>
                  <a:pt x="168" y="531"/>
                  <a:pt x="168" y="531"/>
                </a:cubicBezTo>
                <a:cubicBezTo>
                  <a:pt x="167" y="530"/>
                  <a:pt x="167" y="530"/>
                  <a:pt x="167" y="529"/>
                </a:cubicBezTo>
                <a:close/>
                <a:moveTo>
                  <a:pt x="170" y="514"/>
                </a:moveTo>
                <a:cubicBezTo>
                  <a:pt x="170" y="514"/>
                  <a:pt x="170" y="515"/>
                  <a:pt x="170" y="515"/>
                </a:cubicBezTo>
                <a:cubicBezTo>
                  <a:pt x="170" y="515"/>
                  <a:pt x="170" y="515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0" y="515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lose/>
                <a:moveTo>
                  <a:pt x="168" y="514"/>
                </a:move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4"/>
                  <a:pt x="168" y="514"/>
                </a:cubicBezTo>
                <a:close/>
                <a:moveTo>
                  <a:pt x="167" y="509"/>
                </a:moveTo>
                <a:cubicBezTo>
                  <a:pt x="166" y="510"/>
                  <a:pt x="166" y="511"/>
                  <a:pt x="166" y="511"/>
                </a:cubicBezTo>
                <a:cubicBezTo>
                  <a:pt x="166" y="511"/>
                  <a:pt x="166" y="512"/>
                  <a:pt x="166" y="512"/>
                </a:cubicBezTo>
                <a:cubicBezTo>
                  <a:pt x="166" y="512"/>
                  <a:pt x="166" y="512"/>
                  <a:pt x="167" y="512"/>
                </a:cubicBezTo>
                <a:cubicBezTo>
                  <a:pt x="167" y="512"/>
                  <a:pt x="167" y="512"/>
                  <a:pt x="167" y="512"/>
                </a:cubicBezTo>
                <a:cubicBezTo>
                  <a:pt x="167" y="512"/>
                  <a:pt x="167" y="511"/>
                  <a:pt x="167" y="511"/>
                </a:cubicBezTo>
                <a:cubicBezTo>
                  <a:pt x="167" y="511"/>
                  <a:pt x="167" y="510"/>
                  <a:pt x="167" y="510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lose/>
                <a:moveTo>
                  <a:pt x="168" y="511"/>
                </a:moveTo>
                <a:cubicBezTo>
                  <a:pt x="168" y="511"/>
                  <a:pt x="168" y="511"/>
                  <a:pt x="168" y="511"/>
                </a:cubicBezTo>
                <a:cubicBezTo>
                  <a:pt x="169" y="510"/>
                  <a:pt x="168" y="509"/>
                  <a:pt x="168" y="508"/>
                </a:cubicBezTo>
                <a:cubicBezTo>
                  <a:pt x="168" y="507"/>
                  <a:pt x="168" y="506"/>
                  <a:pt x="168" y="505"/>
                </a:cubicBezTo>
                <a:cubicBezTo>
                  <a:pt x="168" y="505"/>
                  <a:pt x="168" y="505"/>
                  <a:pt x="168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6"/>
                  <a:pt x="167" y="507"/>
                  <a:pt x="168" y="508"/>
                </a:cubicBezTo>
                <a:cubicBezTo>
                  <a:pt x="168" y="509"/>
                  <a:pt x="168" y="510"/>
                  <a:pt x="168" y="511"/>
                </a:cubicBezTo>
                <a:cubicBezTo>
                  <a:pt x="167" y="511"/>
                  <a:pt x="168" y="511"/>
                  <a:pt x="168" y="511"/>
                </a:cubicBezTo>
                <a:close/>
                <a:moveTo>
                  <a:pt x="166" y="488"/>
                </a:move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9"/>
                  <a:pt x="166" y="489"/>
                  <a:pt x="166" y="489"/>
                </a:cubicBezTo>
                <a:cubicBezTo>
                  <a:pt x="166" y="489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89"/>
                  <a:pt x="166" y="489"/>
                  <a:pt x="166" y="489"/>
                </a:cubicBezTo>
                <a:lnTo>
                  <a:pt x="166" y="488"/>
                </a:lnTo>
                <a:close/>
                <a:moveTo>
                  <a:pt x="172" y="477"/>
                </a:moveTo>
                <a:cubicBezTo>
                  <a:pt x="172" y="477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8"/>
                  <a:pt x="172" y="478"/>
                </a:cubicBezTo>
                <a:cubicBezTo>
                  <a:pt x="172" y="478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lose/>
                <a:moveTo>
                  <a:pt x="165" y="457"/>
                </a:moveTo>
                <a:cubicBezTo>
                  <a:pt x="165" y="457"/>
                  <a:pt x="165" y="457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5"/>
                  <a:pt x="165" y="454"/>
                  <a:pt x="165" y="452"/>
                </a:cubicBezTo>
                <a:cubicBezTo>
                  <a:pt x="165" y="451"/>
                  <a:pt x="165" y="451"/>
                  <a:pt x="165" y="450"/>
                </a:cubicBezTo>
                <a:cubicBezTo>
                  <a:pt x="165" y="450"/>
                  <a:pt x="165" y="450"/>
                  <a:pt x="165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1"/>
                  <a:pt x="164" y="451"/>
                  <a:pt x="164" y="452"/>
                </a:cubicBezTo>
                <a:cubicBezTo>
                  <a:pt x="164" y="454"/>
                  <a:pt x="164" y="455"/>
                  <a:pt x="165" y="457"/>
                </a:cubicBezTo>
                <a:cubicBezTo>
                  <a:pt x="164" y="458"/>
                  <a:pt x="164" y="459"/>
                  <a:pt x="165" y="460"/>
                </a:cubicBezTo>
                <a:cubicBezTo>
                  <a:pt x="165" y="461"/>
                  <a:pt x="165" y="462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2"/>
                  <a:pt x="165" y="461"/>
                  <a:pt x="165" y="460"/>
                </a:cubicBezTo>
                <a:cubicBezTo>
                  <a:pt x="165" y="459"/>
                  <a:pt x="165" y="458"/>
                  <a:pt x="165" y="457"/>
                </a:cubicBezTo>
                <a:close/>
                <a:moveTo>
                  <a:pt x="166" y="459"/>
                </a:moveTo>
                <a:cubicBezTo>
                  <a:pt x="166" y="458"/>
                  <a:pt x="166" y="457"/>
                  <a:pt x="166" y="457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7" y="454"/>
                  <a:pt x="166" y="451"/>
                  <a:pt x="166" y="448"/>
                </a:cubicBezTo>
                <a:cubicBezTo>
                  <a:pt x="166" y="447"/>
                  <a:pt x="166" y="445"/>
                  <a:pt x="166" y="444"/>
                </a:cubicBezTo>
                <a:cubicBezTo>
                  <a:pt x="166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6"/>
                  <a:pt x="165" y="447"/>
                  <a:pt x="165" y="448"/>
                </a:cubicBezTo>
                <a:cubicBezTo>
                  <a:pt x="165" y="451"/>
                  <a:pt x="166" y="454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8"/>
                  <a:pt x="165" y="458"/>
                  <a:pt x="165" y="459"/>
                </a:cubicBezTo>
                <a:cubicBezTo>
                  <a:pt x="166" y="461"/>
                  <a:pt x="166" y="463"/>
                  <a:pt x="166" y="465"/>
                </a:cubicBezTo>
                <a:cubicBezTo>
                  <a:pt x="166" y="465"/>
                  <a:pt x="166" y="465"/>
                  <a:pt x="166" y="465"/>
                </a:cubicBezTo>
                <a:cubicBezTo>
                  <a:pt x="166" y="469"/>
                  <a:pt x="166" y="473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7"/>
                  <a:pt x="166" y="477"/>
                  <a:pt x="166" y="477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5"/>
                  <a:pt x="165" y="473"/>
                  <a:pt x="165" y="471"/>
                </a:cubicBezTo>
                <a:cubicBezTo>
                  <a:pt x="165" y="470"/>
                  <a:pt x="165" y="469"/>
                  <a:pt x="165" y="469"/>
                </a:cubicBezTo>
                <a:cubicBezTo>
                  <a:pt x="165" y="469"/>
                  <a:pt x="165" y="468"/>
                  <a:pt x="165" y="468"/>
                </a:cubicBezTo>
                <a:cubicBezTo>
                  <a:pt x="165" y="468"/>
                  <a:pt x="165" y="468"/>
                  <a:pt x="165" y="469"/>
                </a:cubicBezTo>
                <a:cubicBezTo>
                  <a:pt x="165" y="469"/>
                  <a:pt x="165" y="469"/>
                  <a:pt x="165" y="469"/>
                </a:cubicBezTo>
                <a:cubicBezTo>
                  <a:pt x="165" y="469"/>
                  <a:pt x="165" y="470"/>
                  <a:pt x="165" y="471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8"/>
                  <a:pt x="165" y="479"/>
                  <a:pt x="165" y="480"/>
                </a:cubicBezTo>
                <a:cubicBezTo>
                  <a:pt x="165" y="482"/>
                  <a:pt x="166" y="483"/>
                  <a:pt x="165" y="484"/>
                </a:cubicBezTo>
                <a:cubicBezTo>
                  <a:pt x="165" y="484"/>
                  <a:pt x="165" y="484"/>
                  <a:pt x="166" y="484"/>
                </a:cubicBezTo>
                <a:cubicBezTo>
                  <a:pt x="166" y="484"/>
                  <a:pt x="166" y="484"/>
                  <a:pt x="166" y="484"/>
                </a:cubicBezTo>
                <a:cubicBezTo>
                  <a:pt x="166" y="483"/>
                  <a:pt x="166" y="482"/>
                  <a:pt x="166" y="480"/>
                </a:cubicBezTo>
                <a:cubicBezTo>
                  <a:pt x="166" y="479"/>
                  <a:pt x="166" y="478"/>
                  <a:pt x="166" y="477"/>
                </a:cubicBezTo>
                <a:cubicBezTo>
                  <a:pt x="166" y="478"/>
                  <a:pt x="166" y="480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3"/>
                  <a:pt x="166" y="483"/>
                  <a:pt x="167" y="483"/>
                </a:cubicBezTo>
                <a:cubicBezTo>
                  <a:pt x="167" y="483"/>
                  <a:pt x="167" y="484"/>
                  <a:pt x="167" y="483"/>
                </a:cubicBezTo>
                <a:cubicBezTo>
                  <a:pt x="167" y="483"/>
                  <a:pt x="167" y="483"/>
                  <a:pt x="167" y="483"/>
                </a:cubicBezTo>
                <a:cubicBezTo>
                  <a:pt x="167" y="483"/>
                  <a:pt x="167" y="483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8" y="479"/>
                  <a:pt x="169" y="477"/>
                  <a:pt x="169" y="475"/>
                </a:cubicBezTo>
                <a:cubicBezTo>
                  <a:pt x="169" y="474"/>
                  <a:pt x="168" y="474"/>
                  <a:pt x="168" y="473"/>
                </a:cubicBezTo>
                <a:cubicBezTo>
                  <a:pt x="168" y="473"/>
                  <a:pt x="168" y="472"/>
                  <a:pt x="168" y="471"/>
                </a:cubicBezTo>
                <a:cubicBezTo>
                  <a:pt x="168" y="471"/>
                  <a:pt x="167" y="470"/>
                  <a:pt x="167" y="470"/>
                </a:cubicBezTo>
                <a:cubicBezTo>
                  <a:pt x="167" y="468"/>
                  <a:pt x="168" y="465"/>
                  <a:pt x="166" y="465"/>
                </a:cubicBezTo>
                <a:cubicBezTo>
                  <a:pt x="167" y="463"/>
                  <a:pt x="166" y="461"/>
                  <a:pt x="166" y="459"/>
                </a:cubicBezTo>
                <a:close/>
                <a:moveTo>
                  <a:pt x="178" y="450"/>
                </a:moveTo>
                <a:cubicBezTo>
                  <a:pt x="179" y="450"/>
                  <a:pt x="179" y="450"/>
                  <a:pt x="179" y="450"/>
                </a:cubicBezTo>
                <a:cubicBezTo>
                  <a:pt x="179" y="451"/>
                  <a:pt x="179" y="452"/>
                  <a:pt x="179" y="453"/>
                </a:cubicBezTo>
                <a:cubicBezTo>
                  <a:pt x="179" y="453"/>
                  <a:pt x="178" y="454"/>
                  <a:pt x="178" y="454"/>
                </a:cubicBezTo>
                <a:cubicBezTo>
                  <a:pt x="178" y="454"/>
                  <a:pt x="178" y="454"/>
                  <a:pt x="178" y="454"/>
                </a:cubicBezTo>
                <a:cubicBezTo>
                  <a:pt x="180" y="454"/>
                  <a:pt x="179" y="456"/>
                  <a:pt x="180" y="457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80" y="457"/>
                  <a:pt x="179" y="457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80" y="459"/>
                  <a:pt x="181" y="463"/>
                  <a:pt x="180" y="466"/>
                </a:cubicBezTo>
                <a:cubicBezTo>
                  <a:pt x="180" y="466"/>
                  <a:pt x="180" y="466"/>
                  <a:pt x="181" y="467"/>
                </a:cubicBezTo>
                <a:cubicBezTo>
                  <a:pt x="180" y="468"/>
                  <a:pt x="181" y="470"/>
                  <a:pt x="180" y="472"/>
                </a:cubicBezTo>
                <a:cubicBezTo>
                  <a:pt x="178" y="472"/>
                  <a:pt x="179" y="470"/>
                  <a:pt x="179" y="470"/>
                </a:cubicBezTo>
                <a:cubicBezTo>
                  <a:pt x="179" y="469"/>
                  <a:pt x="178" y="469"/>
                  <a:pt x="178" y="469"/>
                </a:cubicBezTo>
                <a:cubicBezTo>
                  <a:pt x="178" y="469"/>
                  <a:pt x="178" y="468"/>
                  <a:pt x="178" y="468"/>
                </a:cubicBezTo>
                <a:cubicBezTo>
                  <a:pt x="178" y="468"/>
                  <a:pt x="178" y="467"/>
                  <a:pt x="178" y="467"/>
                </a:cubicBezTo>
                <a:cubicBezTo>
                  <a:pt x="178" y="465"/>
                  <a:pt x="179" y="464"/>
                  <a:pt x="178" y="463"/>
                </a:cubicBezTo>
                <a:cubicBezTo>
                  <a:pt x="179" y="462"/>
                  <a:pt x="177" y="459"/>
                  <a:pt x="178" y="458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6"/>
                  <a:pt x="177" y="455"/>
                  <a:pt x="178" y="454"/>
                </a:cubicBezTo>
                <a:cubicBezTo>
                  <a:pt x="178" y="453"/>
                  <a:pt x="178" y="453"/>
                  <a:pt x="178" y="453"/>
                </a:cubicBezTo>
                <a:cubicBezTo>
                  <a:pt x="178" y="452"/>
                  <a:pt x="179" y="451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lose/>
                <a:moveTo>
                  <a:pt x="179" y="457"/>
                </a:moveTo>
                <a:cubicBezTo>
                  <a:pt x="179" y="457"/>
                  <a:pt x="179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8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79" y="458"/>
                  <a:pt x="179" y="458"/>
                  <a:pt x="179" y="457"/>
                </a:cubicBezTo>
                <a:cubicBezTo>
                  <a:pt x="179" y="457"/>
                  <a:pt x="179" y="457"/>
                  <a:pt x="179" y="457"/>
                </a:cubicBezTo>
                <a:close/>
                <a:moveTo>
                  <a:pt x="164" y="442"/>
                </a:move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3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3"/>
                  <a:pt x="164" y="442"/>
                  <a:pt x="164" y="442"/>
                </a:cubicBezTo>
                <a:close/>
                <a:moveTo>
                  <a:pt x="164" y="421"/>
                </a:moveTo>
                <a:cubicBezTo>
                  <a:pt x="164" y="422"/>
                  <a:pt x="164" y="423"/>
                  <a:pt x="164" y="424"/>
                </a:cubicBezTo>
                <a:cubicBezTo>
                  <a:pt x="164" y="425"/>
                  <a:pt x="164" y="426"/>
                  <a:pt x="164" y="427"/>
                </a:cubicBezTo>
                <a:cubicBezTo>
                  <a:pt x="164" y="427"/>
                  <a:pt x="164" y="427"/>
                  <a:pt x="165" y="427"/>
                </a:cubicBezTo>
                <a:cubicBezTo>
                  <a:pt x="165" y="427"/>
                  <a:pt x="165" y="427"/>
                  <a:pt x="165" y="427"/>
                </a:cubicBezTo>
                <a:cubicBezTo>
                  <a:pt x="165" y="426"/>
                  <a:pt x="165" y="425"/>
                  <a:pt x="165" y="424"/>
                </a:cubicBezTo>
                <a:cubicBezTo>
                  <a:pt x="165" y="423"/>
                  <a:pt x="164" y="422"/>
                  <a:pt x="164" y="422"/>
                </a:cubicBezTo>
                <a:cubicBezTo>
                  <a:pt x="165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lose/>
                <a:moveTo>
                  <a:pt x="162" y="394"/>
                </a:moveTo>
                <a:cubicBezTo>
                  <a:pt x="162" y="397"/>
                  <a:pt x="162" y="400"/>
                  <a:pt x="163" y="402"/>
                </a:cubicBezTo>
                <a:cubicBezTo>
                  <a:pt x="163" y="406"/>
                  <a:pt x="163" y="410"/>
                  <a:pt x="163" y="413"/>
                </a:cubicBezTo>
                <a:cubicBezTo>
                  <a:pt x="163" y="413"/>
                  <a:pt x="163" y="413"/>
                  <a:pt x="163" y="413"/>
                </a:cubicBezTo>
                <a:cubicBezTo>
                  <a:pt x="163" y="413"/>
                  <a:pt x="164" y="413"/>
                  <a:pt x="164" y="413"/>
                </a:cubicBezTo>
                <a:cubicBezTo>
                  <a:pt x="164" y="410"/>
                  <a:pt x="164" y="406"/>
                  <a:pt x="163" y="402"/>
                </a:cubicBezTo>
                <a:cubicBezTo>
                  <a:pt x="163" y="400"/>
                  <a:pt x="163" y="397"/>
                  <a:pt x="163" y="394"/>
                </a:cubicBezTo>
                <a:cubicBezTo>
                  <a:pt x="163" y="394"/>
                  <a:pt x="163" y="394"/>
                  <a:pt x="163" y="394"/>
                </a:cubicBezTo>
                <a:cubicBezTo>
                  <a:pt x="163" y="394"/>
                  <a:pt x="162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2" y="400"/>
                </a:moveTo>
                <a:cubicBezTo>
                  <a:pt x="162" y="399"/>
                  <a:pt x="161" y="399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2" y="400"/>
                  <a:pt x="162" y="401"/>
                  <a:pt x="162" y="401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1"/>
                  <a:pt x="162" y="401"/>
                  <a:pt x="162" y="401"/>
                </a:cubicBezTo>
                <a:cubicBezTo>
                  <a:pt x="162" y="401"/>
                  <a:pt x="162" y="400"/>
                  <a:pt x="162" y="400"/>
                </a:cubicBezTo>
                <a:close/>
                <a:moveTo>
                  <a:pt x="161" y="387"/>
                </a:move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7"/>
                  <a:pt x="161" y="387"/>
                </a:cubicBezTo>
                <a:close/>
                <a:moveTo>
                  <a:pt x="161" y="380"/>
                </a:moveTo>
                <a:cubicBezTo>
                  <a:pt x="161" y="380"/>
                  <a:pt x="161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1"/>
                  <a:pt x="160" y="381"/>
                </a:cubicBezTo>
                <a:cubicBezTo>
                  <a:pt x="160" y="382"/>
                  <a:pt x="161" y="383"/>
                  <a:pt x="160" y="384"/>
                </a:cubicBezTo>
                <a:cubicBezTo>
                  <a:pt x="160" y="384"/>
                  <a:pt x="161" y="385"/>
                  <a:pt x="161" y="385"/>
                </a:cubicBezTo>
                <a:cubicBezTo>
                  <a:pt x="161" y="385"/>
                  <a:pt x="161" y="384"/>
                  <a:pt x="161" y="384"/>
                </a:cubicBezTo>
                <a:cubicBezTo>
                  <a:pt x="161" y="383"/>
                  <a:pt x="161" y="382"/>
                  <a:pt x="161" y="381"/>
                </a:cubicBezTo>
                <a:cubicBezTo>
                  <a:pt x="161" y="381"/>
                  <a:pt x="161" y="380"/>
                  <a:pt x="161" y="380"/>
                </a:cubicBezTo>
                <a:close/>
                <a:moveTo>
                  <a:pt x="160" y="374"/>
                </a:move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5"/>
                  <a:pt x="160" y="376"/>
                  <a:pt x="160" y="376"/>
                </a:cubicBezTo>
                <a:cubicBezTo>
                  <a:pt x="160" y="377"/>
                  <a:pt x="160" y="377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1" y="377"/>
                  <a:pt x="160" y="377"/>
                  <a:pt x="160" y="376"/>
                </a:cubicBezTo>
                <a:cubicBezTo>
                  <a:pt x="160" y="376"/>
                  <a:pt x="160" y="375"/>
                  <a:pt x="160" y="374"/>
                </a:cubicBezTo>
                <a:close/>
                <a:moveTo>
                  <a:pt x="161" y="363"/>
                </a:moveTo>
                <a:cubicBezTo>
                  <a:pt x="161" y="364"/>
                  <a:pt x="161" y="364"/>
                  <a:pt x="161" y="365"/>
                </a:cubicBezTo>
                <a:cubicBezTo>
                  <a:pt x="161" y="365"/>
                  <a:pt x="161" y="365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2" y="365"/>
                  <a:pt x="161" y="365"/>
                  <a:pt x="161" y="364"/>
                </a:cubicBezTo>
                <a:cubicBezTo>
                  <a:pt x="161" y="364"/>
                  <a:pt x="161" y="364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lose/>
                <a:moveTo>
                  <a:pt x="161" y="352"/>
                </a:moveTo>
                <a:cubicBezTo>
                  <a:pt x="160" y="354"/>
                  <a:pt x="160" y="355"/>
                  <a:pt x="160" y="357"/>
                </a:cubicBezTo>
                <a:cubicBezTo>
                  <a:pt x="160" y="357"/>
                  <a:pt x="160" y="357"/>
                  <a:pt x="161" y="357"/>
                </a:cubicBezTo>
                <a:cubicBezTo>
                  <a:pt x="161" y="357"/>
                  <a:pt x="161" y="357"/>
                  <a:pt x="161" y="357"/>
                </a:cubicBezTo>
                <a:cubicBezTo>
                  <a:pt x="161" y="355"/>
                  <a:pt x="161" y="354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lose/>
                <a:moveTo>
                  <a:pt x="105" y="291"/>
                </a:moveTo>
                <a:cubicBezTo>
                  <a:pt x="105" y="291"/>
                  <a:pt x="105" y="292"/>
                  <a:pt x="105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1"/>
                  <a:pt x="106" y="291"/>
                </a:cubicBezTo>
                <a:cubicBezTo>
                  <a:pt x="106" y="291"/>
                  <a:pt x="106" y="291"/>
                  <a:pt x="106" y="291"/>
                </a:cubicBezTo>
                <a:cubicBezTo>
                  <a:pt x="106" y="291"/>
                  <a:pt x="106" y="290"/>
                  <a:pt x="106" y="290"/>
                </a:cubicBezTo>
                <a:cubicBezTo>
                  <a:pt x="105" y="290"/>
                  <a:pt x="105" y="290"/>
                  <a:pt x="105" y="291"/>
                </a:cubicBezTo>
                <a:cubicBezTo>
                  <a:pt x="105" y="291"/>
                  <a:pt x="105" y="291"/>
                  <a:pt x="105" y="291"/>
                </a:cubicBezTo>
                <a:close/>
                <a:moveTo>
                  <a:pt x="182" y="550"/>
                </a:moveTo>
                <a:cubicBezTo>
                  <a:pt x="182" y="551"/>
                  <a:pt x="182" y="551"/>
                  <a:pt x="182" y="551"/>
                </a:cubicBezTo>
                <a:cubicBezTo>
                  <a:pt x="182" y="552"/>
                  <a:pt x="183" y="553"/>
                  <a:pt x="182" y="553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5"/>
                  <a:pt x="182" y="556"/>
                  <a:pt x="182" y="557"/>
                </a:cubicBezTo>
                <a:cubicBezTo>
                  <a:pt x="182" y="558"/>
                  <a:pt x="182" y="560"/>
                  <a:pt x="183" y="561"/>
                </a:cubicBezTo>
                <a:cubicBezTo>
                  <a:pt x="183" y="561"/>
                  <a:pt x="183" y="561"/>
                  <a:pt x="184" y="561"/>
                </a:cubicBezTo>
                <a:cubicBezTo>
                  <a:pt x="184" y="561"/>
                  <a:pt x="184" y="560"/>
                  <a:pt x="184" y="560"/>
                </a:cubicBezTo>
                <a:cubicBezTo>
                  <a:pt x="183" y="559"/>
                  <a:pt x="183" y="558"/>
                  <a:pt x="183" y="557"/>
                </a:cubicBezTo>
                <a:cubicBezTo>
                  <a:pt x="183" y="556"/>
                  <a:pt x="183" y="555"/>
                  <a:pt x="183" y="554"/>
                </a:cubicBezTo>
                <a:cubicBezTo>
                  <a:pt x="183" y="553"/>
                  <a:pt x="183" y="552"/>
                  <a:pt x="183" y="551"/>
                </a:cubicBezTo>
                <a:cubicBezTo>
                  <a:pt x="183" y="550"/>
                  <a:pt x="182" y="550"/>
                  <a:pt x="182" y="550"/>
                </a:cubicBezTo>
                <a:cubicBezTo>
                  <a:pt x="182" y="550"/>
                  <a:pt x="182" y="550"/>
                  <a:pt x="182" y="550"/>
                </a:cubicBezTo>
                <a:close/>
                <a:moveTo>
                  <a:pt x="171" y="554"/>
                </a:moveTo>
                <a:cubicBezTo>
                  <a:pt x="172" y="553"/>
                  <a:pt x="172" y="552"/>
                  <a:pt x="171" y="550"/>
                </a:cubicBezTo>
                <a:cubicBezTo>
                  <a:pt x="172" y="548"/>
                  <a:pt x="171" y="546"/>
                  <a:pt x="171" y="544"/>
                </a:cubicBezTo>
                <a:cubicBezTo>
                  <a:pt x="171" y="544"/>
                  <a:pt x="171" y="544"/>
                  <a:pt x="171" y="544"/>
                </a:cubicBezTo>
                <a:cubicBezTo>
                  <a:pt x="171" y="543"/>
                  <a:pt x="171" y="542"/>
                  <a:pt x="171" y="541"/>
                </a:cubicBezTo>
                <a:cubicBezTo>
                  <a:pt x="171" y="540"/>
                  <a:pt x="170" y="539"/>
                  <a:pt x="171" y="538"/>
                </a:cubicBezTo>
                <a:cubicBezTo>
                  <a:pt x="171" y="538"/>
                  <a:pt x="171" y="537"/>
                  <a:pt x="170" y="537"/>
                </a:cubicBezTo>
                <a:cubicBezTo>
                  <a:pt x="170" y="537"/>
                  <a:pt x="170" y="537"/>
                  <a:pt x="170" y="537"/>
                </a:cubicBezTo>
                <a:cubicBezTo>
                  <a:pt x="170" y="537"/>
                  <a:pt x="170" y="538"/>
                  <a:pt x="170" y="538"/>
                </a:cubicBezTo>
                <a:cubicBezTo>
                  <a:pt x="169" y="539"/>
                  <a:pt x="170" y="540"/>
                  <a:pt x="170" y="541"/>
                </a:cubicBezTo>
                <a:cubicBezTo>
                  <a:pt x="170" y="542"/>
                  <a:pt x="170" y="543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69" y="546"/>
                  <a:pt x="172" y="549"/>
                  <a:pt x="169" y="550"/>
                </a:cubicBezTo>
                <a:cubicBezTo>
                  <a:pt x="170" y="551"/>
                  <a:pt x="169" y="552"/>
                  <a:pt x="169" y="553"/>
                </a:cubicBezTo>
                <a:cubicBezTo>
                  <a:pt x="170" y="553"/>
                  <a:pt x="170" y="553"/>
                  <a:pt x="171" y="554"/>
                </a:cubicBezTo>
                <a:cubicBezTo>
                  <a:pt x="171" y="556"/>
                  <a:pt x="171" y="558"/>
                  <a:pt x="171" y="560"/>
                </a:cubicBezTo>
                <a:cubicBezTo>
                  <a:pt x="171" y="561"/>
                  <a:pt x="171" y="563"/>
                  <a:pt x="172" y="565"/>
                </a:cubicBezTo>
                <a:cubicBezTo>
                  <a:pt x="172" y="565"/>
                  <a:pt x="172" y="565"/>
                  <a:pt x="172" y="565"/>
                </a:cubicBezTo>
                <a:cubicBezTo>
                  <a:pt x="173" y="565"/>
                  <a:pt x="173" y="565"/>
                  <a:pt x="173" y="565"/>
                </a:cubicBezTo>
                <a:cubicBezTo>
                  <a:pt x="172" y="563"/>
                  <a:pt x="172" y="561"/>
                  <a:pt x="172" y="560"/>
                </a:cubicBezTo>
                <a:cubicBezTo>
                  <a:pt x="172" y="558"/>
                  <a:pt x="172" y="556"/>
                  <a:pt x="171" y="554"/>
                </a:cubicBezTo>
                <a:close/>
                <a:moveTo>
                  <a:pt x="170" y="536"/>
                </a:moveTo>
                <a:cubicBezTo>
                  <a:pt x="170" y="536"/>
                  <a:pt x="171" y="536"/>
                  <a:pt x="171" y="535"/>
                </a:cubicBezTo>
                <a:cubicBezTo>
                  <a:pt x="171" y="534"/>
                  <a:pt x="171" y="533"/>
                  <a:pt x="170" y="532"/>
                </a:cubicBezTo>
                <a:cubicBezTo>
                  <a:pt x="170" y="532"/>
                  <a:pt x="170" y="532"/>
                  <a:pt x="170" y="532"/>
                </a:cubicBezTo>
                <a:cubicBezTo>
                  <a:pt x="171" y="528"/>
                  <a:pt x="170" y="525"/>
                  <a:pt x="170" y="522"/>
                </a:cubicBezTo>
                <a:cubicBezTo>
                  <a:pt x="168" y="521"/>
                  <a:pt x="170" y="519"/>
                  <a:pt x="169" y="519"/>
                </a:cubicBezTo>
                <a:cubicBezTo>
                  <a:pt x="169" y="519"/>
                  <a:pt x="168" y="519"/>
                  <a:pt x="168" y="519"/>
                </a:cubicBezTo>
                <a:cubicBezTo>
                  <a:pt x="168" y="523"/>
                  <a:pt x="168" y="527"/>
                  <a:pt x="168" y="530"/>
                </a:cubicBezTo>
                <a:cubicBezTo>
                  <a:pt x="170" y="530"/>
                  <a:pt x="169" y="531"/>
                  <a:pt x="170" y="532"/>
                </a:cubicBezTo>
                <a:cubicBezTo>
                  <a:pt x="170" y="533"/>
                  <a:pt x="170" y="534"/>
                  <a:pt x="170" y="535"/>
                </a:cubicBezTo>
                <a:cubicBezTo>
                  <a:pt x="170" y="535"/>
                  <a:pt x="170" y="536"/>
                  <a:pt x="170" y="53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905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37191" y="2729852"/>
            <a:ext cx="4126277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地区分布极不平衡，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主要集中在沿海沿江的大城市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1" name="图片 1843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475596" y="1325148"/>
            <a:ext cx="2922696" cy="31775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3465522" y="1695611"/>
            <a:ext cx="567847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据左图，分析中国民族工业的发展特点。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hidden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/>
          <a:srcRect l="4521" t="3710" r="4877" b="4097"/>
          <a:stretch>
            <a:fillRect/>
          </a:stretch>
        </p:blipFill>
        <p:spPr>
          <a:xfrm>
            <a:off x="1084521" y="1594884"/>
            <a:ext cx="2256472" cy="2942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8679" name="标题 1"/>
          <p:cNvSpPr txBox="1"/>
          <p:nvPr>
            <p:custDataLst>
              <p:tags r:id="rId3"/>
            </p:custDataLst>
          </p:nvPr>
        </p:nvSpPr>
        <p:spPr>
          <a:xfrm>
            <a:off x="0" y="179785"/>
            <a:ext cx="1771650" cy="515540"/>
          </a:xfrm>
          <a:prstGeom prst="rect">
            <a:avLst/>
          </a:prstGeom>
          <a:solidFill>
            <a:srgbClr val="015668"/>
          </a:solidFill>
          <a:ln w="9525">
            <a:noFill/>
          </a:ln>
        </p:spPr>
        <p:txBody>
          <a:bodyPr lIns="68580" tIns="34290" rIns="68580" bIns="34290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</a:lstStyle>
          <a:p>
            <a:pPr marL="0" indent="0" algn="ctr" eaLnBrk="1" hangingPunct="1">
              <a:spcBef>
                <a:spcPct val="0"/>
              </a:spcBef>
              <a:buNone/>
            </a:pPr>
            <a:r>
              <a:rPr lang="zh-CN" altLang="en-US" sz="27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合作探究</a:t>
            </a:r>
            <a:endParaRPr lang="zh-CN" altLang="en-US" sz="27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868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1541860" y="0"/>
            <a:ext cx="1131094" cy="1129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82" name="Freeform 188"/>
          <p:cNvSpPr>
            <a:spLocks noEditPoints="1"/>
          </p:cNvSpPr>
          <p:nvPr>
            <p:custDataLst>
              <p:tags r:id="rId6"/>
            </p:custDataLst>
          </p:nvPr>
        </p:nvSpPr>
        <p:spPr>
          <a:xfrm rot="5400000" flipV="1">
            <a:off x="5738814" y="-1784746"/>
            <a:ext cx="34528" cy="5762625"/>
          </a:xfrm>
          <a:custGeom>
            <a:avLst/>
            <a:gdLst/>
            <a:ahLst/>
            <a:cxnLst>
              <a:cxn ang="0">
                <a:pos x="17067" y="4795536"/>
              </a:cxn>
              <a:cxn ang="0">
                <a:pos x="21925" y="3727101"/>
              </a:cxn>
              <a:cxn ang="0">
                <a:pos x="22548" y="3242577"/>
              </a:cxn>
              <a:cxn ang="0">
                <a:pos x="19932" y="1751737"/>
              </a:cxn>
              <a:cxn ang="0">
                <a:pos x="16818" y="5994420"/>
              </a:cxn>
              <a:cxn ang="0">
                <a:pos x="17191" y="5404296"/>
              </a:cxn>
              <a:cxn ang="0">
                <a:pos x="17440" y="4994315"/>
              </a:cxn>
              <a:cxn ang="0">
                <a:pos x="18686" y="4807960"/>
              </a:cxn>
              <a:cxn ang="0">
                <a:pos x="20181" y="6025479"/>
              </a:cxn>
              <a:cxn ang="0">
                <a:pos x="17067" y="5130975"/>
              </a:cxn>
              <a:cxn ang="0">
                <a:pos x="24168" y="4907349"/>
              </a:cxn>
              <a:cxn ang="0">
                <a:pos x="22922" y="3522110"/>
              </a:cxn>
              <a:cxn ang="0">
                <a:pos x="18188" y="7311329"/>
              </a:cxn>
              <a:cxn ang="0">
                <a:pos x="14700" y="6621815"/>
              </a:cxn>
              <a:cxn ang="0">
                <a:pos x="16195" y="4441462"/>
              </a:cxn>
              <a:cxn ang="0">
                <a:pos x="22050" y="3696041"/>
              </a:cxn>
              <a:cxn ang="0">
                <a:pos x="20555" y="2888503"/>
              </a:cxn>
              <a:cxn ang="0">
                <a:pos x="22423" y="4646452"/>
              </a:cxn>
              <a:cxn ang="0">
                <a:pos x="23545" y="5453990"/>
              </a:cxn>
              <a:cxn ang="0">
                <a:pos x="23669" y="6603180"/>
              </a:cxn>
              <a:cxn ang="0">
                <a:pos x="24292" y="6025479"/>
              </a:cxn>
              <a:cxn ang="0">
                <a:pos x="24417" y="5267635"/>
              </a:cxn>
              <a:cxn ang="0">
                <a:pos x="24168" y="7124974"/>
              </a:cxn>
              <a:cxn ang="0">
                <a:pos x="21925" y="4627817"/>
              </a:cxn>
              <a:cxn ang="0">
                <a:pos x="23296" y="5627922"/>
              </a:cxn>
              <a:cxn ang="0">
                <a:pos x="23296" y="5690040"/>
              </a:cxn>
              <a:cxn ang="0">
                <a:pos x="23420" y="5503685"/>
              </a:cxn>
              <a:cxn ang="0">
                <a:pos x="23171" y="5224153"/>
              </a:cxn>
              <a:cxn ang="0">
                <a:pos x="23171" y="5261424"/>
              </a:cxn>
              <a:cxn ang="0">
                <a:pos x="5730" y="223626"/>
              </a:cxn>
              <a:cxn ang="0">
                <a:pos x="8097" y="68330"/>
              </a:cxn>
              <a:cxn ang="0">
                <a:pos x="10963" y="764056"/>
              </a:cxn>
              <a:cxn ang="0">
                <a:pos x="12084" y="1192672"/>
              </a:cxn>
              <a:cxn ang="0">
                <a:pos x="14451" y="3223942"/>
              </a:cxn>
              <a:cxn ang="0">
                <a:pos x="16070" y="5460202"/>
              </a:cxn>
              <a:cxn ang="0">
                <a:pos x="15821" y="6994525"/>
              </a:cxn>
              <a:cxn ang="0">
                <a:pos x="14202" y="7006949"/>
              </a:cxn>
              <a:cxn ang="0">
                <a:pos x="14949" y="6118657"/>
              </a:cxn>
              <a:cxn ang="0">
                <a:pos x="13080" y="7174669"/>
              </a:cxn>
              <a:cxn ang="0">
                <a:pos x="5606" y="7280270"/>
              </a:cxn>
              <a:cxn ang="0">
                <a:pos x="2242" y="6242893"/>
              </a:cxn>
              <a:cxn ang="0">
                <a:pos x="997" y="3602864"/>
              </a:cxn>
              <a:cxn ang="0">
                <a:pos x="747" y="1118130"/>
              </a:cxn>
              <a:cxn ang="0">
                <a:pos x="16070" y="5429143"/>
              </a:cxn>
              <a:cxn ang="0">
                <a:pos x="14575" y="6634239"/>
              </a:cxn>
              <a:cxn ang="0">
                <a:pos x="19932" y="5056433"/>
              </a:cxn>
              <a:cxn ang="0">
                <a:pos x="23918" y="4758265"/>
              </a:cxn>
              <a:cxn ang="0">
                <a:pos x="23918" y="4752053"/>
              </a:cxn>
              <a:cxn ang="0">
                <a:pos x="22548" y="4528427"/>
              </a:cxn>
              <a:cxn ang="0">
                <a:pos x="17939" y="4584334"/>
              </a:cxn>
              <a:cxn ang="0">
                <a:pos x="23420" y="4242683"/>
              </a:cxn>
              <a:cxn ang="0">
                <a:pos x="23420" y="4118446"/>
              </a:cxn>
              <a:cxn ang="0">
                <a:pos x="21178" y="3553169"/>
              </a:cxn>
              <a:cxn ang="0">
                <a:pos x="21676" y="3689830"/>
              </a:cxn>
              <a:cxn ang="0">
                <a:pos x="22174" y="3764372"/>
              </a:cxn>
              <a:cxn ang="0">
                <a:pos x="15696" y="3671194"/>
              </a:cxn>
              <a:cxn ang="0">
                <a:pos x="21178" y="3205306"/>
              </a:cxn>
              <a:cxn ang="0">
                <a:pos x="21427" y="2975469"/>
              </a:cxn>
              <a:cxn ang="0">
                <a:pos x="20679" y="2956833"/>
              </a:cxn>
              <a:cxn ang="0">
                <a:pos x="22299" y="2838808"/>
              </a:cxn>
              <a:cxn ang="0">
                <a:pos x="20057" y="2403980"/>
              </a:cxn>
              <a:cxn ang="0">
                <a:pos x="13205" y="1807644"/>
              </a:cxn>
              <a:cxn ang="0">
                <a:pos x="21178" y="3323331"/>
              </a:cxn>
            </a:cxnLst>
            <a:rect l="l" t="t" r="r" b="b"/>
            <a:pathLst>
              <a:path w="367" h="1237">
                <a:moveTo>
                  <a:pt x="127" y="1235"/>
                </a:moveTo>
                <a:cubicBezTo>
                  <a:pt x="128" y="1234"/>
                  <a:pt x="129" y="1233"/>
                  <a:pt x="130" y="1233"/>
                </a:cubicBezTo>
                <a:cubicBezTo>
                  <a:pt x="131" y="1235"/>
                  <a:pt x="131" y="1236"/>
                  <a:pt x="129" y="1237"/>
                </a:cubicBezTo>
                <a:cubicBezTo>
                  <a:pt x="128" y="1237"/>
                  <a:pt x="127" y="1236"/>
                  <a:pt x="127" y="1235"/>
                </a:cubicBezTo>
                <a:close/>
                <a:moveTo>
                  <a:pt x="114" y="1175"/>
                </a:moveTo>
                <a:cubicBezTo>
                  <a:pt x="114" y="1174"/>
                  <a:pt x="114" y="1173"/>
                  <a:pt x="114" y="1174"/>
                </a:cubicBezTo>
                <a:cubicBezTo>
                  <a:pt x="114" y="1174"/>
                  <a:pt x="114" y="1175"/>
                  <a:pt x="114" y="1175"/>
                </a:cubicBezTo>
                <a:close/>
                <a:moveTo>
                  <a:pt x="171" y="1112"/>
                </a:moveTo>
                <a:cubicBezTo>
                  <a:pt x="173" y="1112"/>
                  <a:pt x="174" y="1110"/>
                  <a:pt x="173" y="1108"/>
                </a:cubicBezTo>
                <a:cubicBezTo>
                  <a:pt x="172" y="1109"/>
                  <a:pt x="171" y="1108"/>
                  <a:pt x="170" y="1109"/>
                </a:cubicBezTo>
                <a:cubicBezTo>
                  <a:pt x="169" y="1110"/>
                  <a:pt x="169" y="1112"/>
                  <a:pt x="171" y="1112"/>
                </a:cubicBezTo>
                <a:close/>
                <a:moveTo>
                  <a:pt x="192" y="1070"/>
                </a:moveTo>
                <a:cubicBezTo>
                  <a:pt x="192" y="1070"/>
                  <a:pt x="191" y="1069"/>
                  <a:pt x="191" y="1070"/>
                </a:cubicBezTo>
                <a:cubicBezTo>
                  <a:pt x="191" y="1070"/>
                  <a:pt x="191" y="1071"/>
                  <a:pt x="192" y="1070"/>
                </a:cubicBezTo>
                <a:close/>
                <a:moveTo>
                  <a:pt x="252" y="996"/>
                </a:moveTo>
                <a:cubicBezTo>
                  <a:pt x="252" y="995"/>
                  <a:pt x="252" y="995"/>
                  <a:pt x="251" y="995"/>
                </a:cubicBezTo>
                <a:cubicBezTo>
                  <a:pt x="251" y="995"/>
                  <a:pt x="251" y="996"/>
                  <a:pt x="252" y="996"/>
                </a:cubicBezTo>
                <a:close/>
                <a:moveTo>
                  <a:pt x="251" y="994"/>
                </a:moveTo>
                <a:cubicBezTo>
                  <a:pt x="252" y="994"/>
                  <a:pt x="252" y="993"/>
                  <a:pt x="251" y="993"/>
                </a:cubicBezTo>
                <a:cubicBezTo>
                  <a:pt x="252" y="994"/>
                  <a:pt x="251" y="994"/>
                  <a:pt x="251" y="994"/>
                </a:cubicBezTo>
                <a:close/>
                <a:moveTo>
                  <a:pt x="253" y="992"/>
                </a:moveTo>
                <a:cubicBezTo>
                  <a:pt x="253" y="992"/>
                  <a:pt x="253" y="991"/>
                  <a:pt x="253" y="991"/>
                </a:cubicBezTo>
                <a:cubicBezTo>
                  <a:pt x="253" y="991"/>
                  <a:pt x="252" y="991"/>
                  <a:pt x="252" y="991"/>
                </a:cubicBezTo>
                <a:cubicBezTo>
                  <a:pt x="252" y="991"/>
                  <a:pt x="252" y="992"/>
                  <a:pt x="253" y="992"/>
                </a:cubicBezTo>
                <a:close/>
                <a:moveTo>
                  <a:pt x="118" y="1056"/>
                </a:moveTo>
                <a:cubicBezTo>
                  <a:pt x="118" y="1056"/>
                  <a:pt x="118" y="1055"/>
                  <a:pt x="118" y="1055"/>
                </a:cubicBezTo>
                <a:cubicBezTo>
                  <a:pt x="117" y="1055"/>
                  <a:pt x="117" y="1056"/>
                  <a:pt x="118" y="1056"/>
                </a:cubicBezTo>
                <a:close/>
                <a:moveTo>
                  <a:pt x="118" y="1051"/>
                </a:moveTo>
                <a:cubicBezTo>
                  <a:pt x="117" y="1051"/>
                  <a:pt x="117" y="1052"/>
                  <a:pt x="118" y="1052"/>
                </a:cubicBezTo>
                <a:cubicBezTo>
                  <a:pt x="117" y="1052"/>
                  <a:pt x="119" y="1051"/>
                  <a:pt x="118" y="1051"/>
                </a:cubicBezTo>
                <a:close/>
                <a:moveTo>
                  <a:pt x="162" y="920"/>
                </a:moveTo>
                <a:cubicBezTo>
                  <a:pt x="162" y="920"/>
                  <a:pt x="162" y="919"/>
                  <a:pt x="162" y="919"/>
                </a:cubicBezTo>
                <a:cubicBezTo>
                  <a:pt x="162" y="920"/>
                  <a:pt x="162" y="920"/>
                  <a:pt x="162" y="920"/>
                </a:cubicBezTo>
                <a:close/>
                <a:moveTo>
                  <a:pt x="186" y="882"/>
                </a:moveTo>
                <a:cubicBezTo>
                  <a:pt x="187" y="881"/>
                  <a:pt x="187" y="881"/>
                  <a:pt x="186" y="880"/>
                </a:cubicBezTo>
                <a:cubicBezTo>
                  <a:pt x="186" y="881"/>
                  <a:pt x="186" y="881"/>
                  <a:pt x="186" y="882"/>
                </a:cubicBezTo>
                <a:close/>
                <a:moveTo>
                  <a:pt x="194" y="805"/>
                </a:moveTo>
                <a:cubicBezTo>
                  <a:pt x="194" y="805"/>
                  <a:pt x="194" y="805"/>
                  <a:pt x="193" y="804"/>
                </a:cubicBezTo>
                <a:cubicBezTo>
                  <a:pt x="193" y="805"/>
                  <a:pt x="193" y="805"/>
                  <a:pt x="193" y="805"/>
                </a:cubicBezTo>
                <a:cubicBezTo>
                  <a:pt x="193" y="805"/>
                  <a:pt x="193" y="805"/>
                  <a:pt x="194" y="805"/>
                </a:cubicBezTo>
                <a:close/>
                <a:moveTo>
                  <a:pt x="194" y="802"/>
                </a:moveTo>
                <a:cubicBezTo>
                  <a:pt x="193" y="802"/>
                  <a:pt x="193" y="801"/>
                  <a:pt x="193" y="801"/>
                </a:cubicBezTo>
                <a:cubicBezTo>
                  <a:pt x="193" y="801"/>
                  <a:pt x="193" y="802"/>
                  <a:pt x="194" y="802"/>
                </a:cubicBezTo>
                <a:close/>
                <a:moveTo>
                  <a:pt x="155" y="769"/>
                </a:moveTo>
                <a:cubicBezTo>
                  <a:pt x="154" y="769"/>
                  <a:pt x="154" y="770"/>
                  <a:pt x="155" y="770"/>
                </a:cubicBezTo>
                <a:cubicBezTo>
                  <a:pt x="154" y="769"/>
                  <a:pt x="155" y="769"/>
                  <a:pt x="155" y="769"/>
                </a:cubicBezTo>
                <a:close/>
                <a:moveTo>
                  <a:pt x="137" y="772"/>
                </a:moveTo>
                <a:cubicBezTo>
                  <a:pt x="138" y="771"/>
                  <a:pt x="137" y="771"/>
                  <a:pt x="137" y="771"/>
                </a:cubicBezTo>
                <a:cubicBezTo>
                  <a:pt x="136" y="771"/>
                  <a:pt x="136" y="771"/>
                  <a:pt x="137" y="772"/>
                </a:cubicBezTo>
                <a:close/>
                <a:moveTo>
                  <a:pt x="137" y="752"/>
                </a:moveTo>
                <a:cubicBezTo>
                  <a:pt x="137" y="751"/>
                  <a:pt x="137" y="751"/>
                  <a:pt x="137" y="751"/>
                </a:cubicBezTo>
                <a:cubicBezTo>
                  <a:pt x="137" y="751"/>
                  <a:pt x="137" y="752"/>
                  <a:pt x="137" y="752"/>
                </a:cubicBezTo>
                <a:close/>
                <a:moveTo>
                  <a:pt x="180" y="707"/>
                </a:moveTo>
                <a:cubicBezTo>
                  <a:pt x="180" y="708"/>
                  <a:pt x="180" y="708"/>
                  <a:pt x="181" y="707"/>
                </a:cubicBezTo>
                <a:cubicBezTo>
                  <a:pt x="180" y="706"/>
                  <a:pt x="180" y="707"/>
                  <a:pt x="180" y="707"/>
                </a:cubicBezTo>
                <a:close/>
                <a:moveTo>
                  <a:pt x="147" y="737"/>
                </a:moveTo>
                <a:cubicBezTo>
                  <a:pt x="147" y="737"/>
                  <a:pt x="147" y="736"/>
                  <a:pt x="147" y="736"/>
                </a:cubicBezTo>
                <a:cubicBezTo>
                  <a:pt x="147" y="736"/>
                  <a:pt x="147" y="736"/>
                  <a:pt x="147" y="736"/>
                </a:cubicBezTo>
                <a:cubicBezTo>
                  <a:pt x="147" y="736"/>
                  <a:pt x="147" y="737"/>
                  <a:pt x="147" y="737"/>
                </a:cubicBezTo>
                <a:close/>
                <a:moveTo>
                  <a:pt x="140" y="740"/>
                </a:moveTo>
                <a:cubicBezTo>
                  <a:pt x="140" y="740"/>
                  <a:pt x="140" y="742"/>
                  <a:pt x="141" y="741"/>
                </a:cubicBezTo>
                <a:cubicBezTo>
                  <a:pt x="140" y="740"/>
                  <a:pt x="141" y="740"/>
                  <a:pt x="140" y="740"/>
                </a:cubicBezTo>
                <a:close/>
                <a:moveTo>
                  <a:pt x="139" y="723"/>
                </a:moveTo>
                <a:cubicBezTo>
                  <a:pt x="139" y="724"/>
                  <a:pt x="139" y="724"/>
                  <a:pt x="139" y="724"/>
                </a:cubicBezTo>
                <a:cubicBezTo>
                  <a:pt x="139" y="724"/>
                  <a:pt x="139" y="725"/>
                  <a:pt x="139" y="725"/>
                </a:cubicBezTo>
                <a:cubicBezTo>
                  <a:pt x="139" y="724"/>
                  <a:pt x="139" y="723"/>
                  <a:pt x="139" y="723"/>
                </a:cubicBezTo>
                <a:close/>
                <a:moveTo>
                  <a:pt x="181" y="680"/>
                </a:move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1" y="678"/>
                  <a:pt x="181" y="678"/>
                </a:cubicBezTo>
                <a:cubicBezTo>
                  <a:pt x="180" y="679"/>
                  <a:pt x="180" y="679"/>
                  <a:pt x="180" y="679"/>
                </a:cubicBezTo>
                <a:cubicBezTo>
                  <a:pt x="180" y="679"/>
                  <a:pt x="180" y="680"/>
                  <a:pt x="181" y="680"/>
                </a:cubicBezTo>
                <a:close/>
                <a:moveTo>
                  <a:pt x="139" y="715"/>
                </a:moveTo>
                <a:cubicBezTo>
                  <a:pt x="138" y="716"/>
                  <a:pt x="138" y="716"/>
                  <a:pt x="138" y="717"/>
                </a:cubicBezTo>
                <a:cubicBezTo>
                  <a:pt x="139" y="716"/>
                  <a:pt x="139" y="716"/>
                  <a:pt x="139" y="715"/>
                </a:cubicBezTo>
                <a:close/>
                <a:moveTo>
                  <a:pt x="138" y="706"/>
                </a:moveTo>
                <a:cubicBezTo>
                  <a:pt x="137" y="706"/>
                  <a:pt x="137" y="708"/>
                  <a:pt x="138" y="707"/>
                </a:cubicBezTo>
                <a:cubicBezTo>
                  <a:pt x="138" y="707"/>
                  <a:pt x="138" y="707"/>
                  <a:pt x="138" y="706"/>
                </a:cubicBezTo>
                <a:close/>
                <a:moveTo>
                  <a:pt x="186" y="639"/>
                </a:moveTo>
                <a:cubicBezTo>
                  <a:pt x="187" y="640"/>
                  <a:pt x="187" y="639"/>
                  <a:pt x="187" y="640"/>
                </a:cubicBezTo>
                <a:cubicBezTo>
                  <a:pt x="187" y="640"/>
                  <a:pt x="188" y="640"/>
                  <a:pt x="188" y="640"/>
                </a:cubicBezTo>
                <a:cubicBezTo>
                  <a:pt x="187" y="639"/>
                  <a:pt x="187" y="638"/>
                  <a:pt x="187" y="638"/>
                </a:cubicBezTo>
                <a:cubicBezTo>
                  <a:pt x="187" y="639"/>
                  <a:pt x="186" y="639"/>
                  <a:pt x="186" y="639"/>
                </a:cubicBezTo>
                <a:close/>
                <a:moveTo>
                  <a:pt x="176" y="643"/>
                </a:moveTo>
                <a:cubicBezTo>
                  <a:pt x="175" y="643"/>
                  <a:pt x="176" y="644"/>
                  <a:pt x="175" y="644"/>
                </a:cubicBezTo>
                <a:cubicBezTo>
                  <a:pt x="176" y="644"/>
                  <a:pt x="176" y="643"/>
                  <a:pt x="176" y="643"/>
                </a:cubicBezTo>
                <a:close/>
                <a:moveTo>
                  <a:pt x="186" y="621"/>
                </a:moveTo>
                <a:cubicBezTo>
                  <a:pt x="186" y="621"/>
                  <a:pt x="186" y="621"/>
                  <a:pt x="186" y="621"/>
                </a:cubicBezTo>
                <a:cubicBezTo>
                  <a:pt x="186" y="621"/>
                  <a:pt x="187" y="620"/>
                  <a:pt x="186" y="620"/>
                </a:cubicBezTo>
                <a:cubicBezTo>
                  <a:pt x="186" y="620"/>
                  <a:pt x="185" y="621"/>
                  <a:pt x="186" y="621"/>
                </a:cubicBezTo>
                <a:cubicBezTo>
                  <a:pt x="186" y="622"/>
                  <a:pt x="186" y="621"/>
                  <a:pt x="186" y="621"/>
                </a:cubicBezTo>
                <a:close/>
                <a:moveTo>
                  <a:pt x="185" y="599"/>
                </a:moveTo>
                <a:cubicBezTo>
                  <a:pt x="185" y="599"/>
                  <a:pt x="184" y="600"/>
                  <a:pt x="185" y="600"/>
                </a:cubicBezTo>
                <a:cubicBezTo>
                  <a:pt x="186" y="600"/>
                  <a:pt x="185" y="599"/>
                  <a:pt x="185" y="598"/>
                </a:cubicBezTo>
                <a:cubicBezTo>
                  <a:pt x="185" y="598"/>
                  <a:pt x="184" y="598"/>
                  <a:pt x="185" y="599"/>
                </a:cubicBezTo>
                <a:close/>
                <a:moveTo>
                  <a:pt x="128" y="650"/>
                </a:moveTo>
                <a:cubicBezTo>
                  <a:pt x="129" y="649"/>
                  <a:pt x="129" y="648"/>
                  <a:pt x="128" y="647"/>
                </a:cubicBezTo>
                <a:cubicBezTo>
                  <a:pt x="127" y="648"/>
                  <a:pt x="128" y="649"/>
                  <a:pt x="128" y="650"/>
                </a:cubicBezTo>
                <a:close/>
                <a:moveTo>
                  <a:pt x="176" y="600"/>
                </a:moveTo>
                <a:cubicBezTo>
                  <a:pt x="177" y="600"/>
                  <a:pt x="177" y="598"/>
                  <a:pt x="176" y="599"/>
                </a:cubicBezTo>
                <a:cubicBezTo>
                  <a:pt x="177" y="599"/>
                  <a:pt x="176" y="599"/>
                  <a:pt x="176" y="600"/>
                </a:cubicBezTo>
                <a:close/>
                <a:moveTo>
                  <a:pt x="128" y="641"/>
                </a:moveTo>
                <a:cubicBezTo>
                  <a:pt x="128" y="642"/>
                  <a:pt x="128" y="642"/>
                  <a:pt x="128" y="642"/>
                </a:cubicBezTo>
                <a:cubicBezTo>
                  <a:pt x="128" y="642"/>
                  <a:pt x="128" y="642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ubicBezTo>
                  <a:pt x="128" y="641"/>
                  <a:pt x="128" y="641"/>
                  <a:pt x="128" y="641"/>
                </a:cubicBezTo>
                <a:close/>
                <a:moveTo>
                  <a:pt x="127" y="620"/>
                </a:moveTo>
                <a:cubicBezTo>
                  <a:pt x="127" y="620"/>
                  <a:pt x="127" y="621"/>
                  <a:pt x="127" y="621"/>
                </a:cubicBezTo>
                <a:cubicBezTo>
                  <a:pt x="127" y="620"/>
                  <a:pt x="127" y="620"/>
                  <a:pt x="127" y="620"/>
                </a:cubicBezTo>
                <a:close/>
                <a:moveTo>
                  <a:pt x="183" y="563"/>
                </a:moveTo>
                <a:cubicBezTo>
                  <a:pt x="183" y="563"/>
                  <a:pt x="183" y="563"/>
                  <a:pt x="183" y="563"/>
                </a:cubicBezTo>
                <a:cubicBezTo>
                  <a:pt x="183" y="563"/>
                  <a:pt x="183" y="564"/>
                  <a:pt x="183" y="563"/>
                </a:cubicBezTo>
                <a:close/>
                <a:moveTo>
                  <a:pt x="183" y="549"/>
                </a:moveTo>
                <a:cubicBezTo>
                  <a:pt x="183" y="549"/>
                  <a:pt x="183" y="548"/>
                  <a:pt x="183" y="548"/>
                </a:cubicBezTo>
                <a:cubicBezTo>
                  <a:pt x="183" y="549"/>
                  <a:pt x="182" y="549"/>
                  <a:pt x="182" y="549"/>
                </a:cubicBezTo>
                <a:cubicBezTo>
                  <a:pt x="182" y="549"/>
                  <a:pt x="183" y="549"/>
                  <a:pt x="183" y="549"/>
                </a:cubicBezTo>
                <a:close/>
                <a:moveTo>
                  <a:pt x="181" y="520"/>
                </a:moveTo>
                <a:cubicBezTo>
                  <a:pt x="181" y="521"/>
                  <a:pt x="181" y="522"/>
                  <a:pt x="181" y="522"/>
                </a:cubicBezTo>
                <a:cubicBezTo>
                  <a:pt x="180" y="522"/>
                  <a:pt x="180" y="523"/>
                  <a:pt x="180" y="523"/>
                </a:cubicBezTo>
                <a:cubicBezTo>
                  <a:pt x="181" y="526"/>
                  <a:pt x="179" y="528"/>
                  <a:pt x="182" y="530"/>
                </a:cubicBezTo>
                <a:cubicBezTo>
                  <a:pt x="181" y="531"/>
                  <a:pt x="181" y="533"/>
                  <a:pt x="181" y="534"/>
                </a:cubicBezTo>
                <a:cubicBezTo>
                  <a:pt x="181" y="534"/>
                  <a:pt x="181" y="535"/>
                  <a:pt x="181" y="535"/>
                </a:cubicBezTo>
                <a:cubicBezTo>
                  <a:pt x="181" y="535"/>
                  <a:pt x="181" y="536"/>
                  <a:pt x="181" y="536"/>
                </a:cubicBezTo>
                <a:cubicBezTo>
                  <a:pt x="181" y="537"/>
                  <a:pt x="182" y="537"/>
                  <a:pt x="181" y="537"/>
                </a:cubicBezTo>
                <a:cubicBezTo>
                  <a:pt x="182" y="539"/>
                  <a:pt x="179" y="541"/>
                  <a:pt x="182" y="543"/>
                </a:cubicBezTo>
                <a:cubicBezTo>
                  <a:pt x="182" y="543"/>
                  <a:pt x="182" y="543"/>
                  <a:pt x="182" y="543"/>
                </a:cubicBezTo>
                <a:cubicBezTo>
                  <a:pt x="182" y="544"/>
                  <a:pt x="182" y="544"/>
                  <a:pt x="182" y="544"/>
                </a:cubicBezTo>
                <a:cubicBezTo>
                  <a:pt x="181" y="544"/>
                  <a:pt x="181" y="544"/>
                  <a:pt x="181" y="544"/>
                </a:cubicBezTo>
                <a:cubicBezTo>
                  <a:pt x="182" y="544"/>
                  <a:pt x="181" y="545"/>
                  <a:pt x="182" y="545"/>
                </a:cubicBezTo>
                <a:cubicBezTo>
                  <a:pt x="182" y="545"/>
                  <a:pt x="182" y="545"/>
                  <a:pt x="182" y="545"/>
                </a:cubicBezTo>
                <a:cubicBezTo>
                  <a:pt x="182" y="545"/>
                  <a:pt x="182" y="546"/>
                  <a:pt x="182" y="546"/>
                </a:cubicBezTo>
                <a:cubicBezTo>
                  <a:pt x="182" y="546"/>
                  <a:pt x="181" y="547"/>
                  <a:pt x="182" y="547"/>
                </a:cubicBezTo>
                <a:cubicBezTo>
                  <a:pt x="182" y="547"/>
                  <a:pt x="182" y="548"/>
                  <a:pt x="182" y="548"/>
                </a:cubicBezTo>
                <a:cubicBezTo>
                  <a:pt x="182" y="547"/>
                  <a:pt x="182" y="547"/>
                  <a:pt x="182" y="547"/>
                </a:cubicBezTo>
                <a:cubicBezTo>
                  <a:pt x="182" y="547"/>
                  <a:pt x="182" y="546"/>
                  <a:pt x="182" y="546"/>
                </a:cubicBezTo>
                <a:cubicBezTo>
                  <a:pt x="182" y="546"/>
                  <a:pt x="182" y="546"/>
                  <a:pt x="182" y="546"/>
                </a:cubicBezTo>
                <a:cubicBezTo>
                  <a:pt x="183" y="545"/>
                  <a:pt x="183" y="544"/>
                  <a:pt x="183" y="544"/>
                </a:cubicBezTo>
                <a:cubicBezTo>
                  <a:pt x="183" y="544"/>
                  <a:pt x="183" y="544"/>
                  <a:pt x="183" y="544"/>
                </a:cubicBezTo>
                <a:cubicBezTo>
                  <a:pt x="183" y="543"/>
                  <a:pt x="183" y="543"/>
                  <a:pt x="183" y="542"/>
                </a:cubicBezTo>
                <a:cubicBezTo>
                  <a:pt x="183" y="542"/>
                  <a:pt x="183" y="542"/>
                  <a:pt x="183" y="542"/>
                </a:cubicBezTo>
                <a:cubicBezTo>
                  <a:pt x="183" y="542"/>
                  <a:pt x="183" y="541"/>
                  <a:pt x="183" y="540"/>
                </a:cubicBezTo>
                <a:cubicBezTo>
                  <a:pt x="183" y="539"/>
                  <a:pt x="183" y="539"/>
                  <a:pt x="183" y="538"/>
                </a:cubicBezTo>
                <a:cubicBezTo>
                  <a:pt x="183" y="538"/>
                  <a:pt x="183" y="538"/>
                  <a:pt x="183" y="537"/>
                </a:cubicBezTo>
                <a:cubicBezTo>
                  <a:pt x="183" y="536"/>
                  <a:pt x="182" y="534"/>
                  <a:pt x="183" y="534"/>
                </a:cubicBezTo>
                <a:cubicBezTo>
                  <a:pt x="182" y="534"/>
                  <a:pt x="183" y="534"/>
                  <a:pt x="182" y="533"/>
                </a:cubicBezTo>
                <a:cubicBezTo>
                  <a:pt x="183" y="530"/>
                  <a:pt x="181" y="526"/>
                  <a:pt x="182" y="523"/>
                </a:cubicBezTo>
                <a:cubicBezTo>
                  <a:pt x="182" y="523"/>
                  <a:pt x="182" y="523"/>
                  <a:pt x="182" y="522"/>
                </a:cubicBezTo>
                <a:cubicBezTo>
                  <a:pt x="181" y="522"/>
                  <a:pt x="181" y="522"/>
                  <a:pt x="181" y="522"/>
                </a:cubicBezTo>
                <a:cubicBezTo>
                  <a:pt x="182" y="522"/>
                  <a:pt x="182" y="521"/>
                  <a:pt x="181" y="520"/>
                </a:cubicBezTo>
                <a:cubicBezTo>
                  <a:pt x="181" y="520"/>
                  <a:pt x="181" y="520"/>
                  <a:pt x="181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182" y="519"/>
                  <a:pt x="181" y="518"/>
                  <a:pt x="181" y="517"/>
                </a:cubicBezTo>
                <a:cubicBezTo>
                  <a:pt x="180" y="518"/>
                  <a:pt x="180" y="519"/>
                  <a:pt x="180" y="520"/>
                </a:cubicBezTo>
                <a:cubicBezTo>
                  <a:pt x="181" y="520"/>
                  <a:pt x="181" y="520"/>
                  <a:pt x="181" y="520"/>
                </a:cubicBezTo>
                <a:close/>
                <a:moveTo>
                  <a:pt x="183" y="547"/>
                </a:moveTo>
                <a:cubicBezTo>
                  <a:pt x="183" y="547"/>
                  <a:pt x="183" y="546"/>
                  <a:pt x="183" y="546"/>
                </a:cubicBezTo>
                <a:cubicBezTo>
                  <a:pt x="183" y="546"/>
                  <a:pt x="183" y="546"/>
                  <a:pt x="182" y="547"/>
                </a:cubicBezTo>
                <a:cubicBezTo>
                  <a:pt x="183" y="547"/>
                  <a:pt x="183" y="547"/>
                  <a:pt x="183" y="547"/>
                </a:cubicBezTo>
                <a:close/>
                <a:moveTo>
                  <a:pt x="174" y="537"/>
                </a:moveTo>
                <a:cubicBezTo>
                  <a:pt x="174" y="537"/>
                  <a:pt x="175" y="536"/>
                  <a:pt x="174" y="536"/>
                </a:cubicBezTo>
                <a:cubicBezTo>
                  <a:pt x="173" y="536"/>
                  <a:pt x="174" y="538"/>
                  <a:pt x="174" y="537"/>
                </a:cubicBezTo>
                <a:close/>
                <a:moveTo>
                  <a:pt x="174" y="534"/>
                </a:moveTo>
                <a:cubicBezTo>
                  <a:pt x="174" y="534"/>
                  <a:pt x="174" y="535"/>
                  <a:pt x="174" y="535"/>
                </a:cubicBezTo>
                <a:cubicBezTo>
                  <a:pt x="174" y="535"/>
                  <a:pt x="175" y="534"/>
                  <a:pt x="174" y="534"/>
                </a:cubicBezTo>
                <a:close/>
                <a:moveTo>
                  <a:pt x="179" y="474"/>
                </a:moveTo>
                <a:cubicBezTo>
                  <a:pt x="180" y="474"/>
                  <a:pt x="180" y="473"/>
                  <a:pt x="180" y="472"/>
                </a:cubicBezTo>
                <a:cubicBezTo>
                  <a:pt x="180" y="473"/>
                  <a:pt x="179" y="473"/>
                  <a:pt x="179" y="473"/>
                </a:cubicBezTo>
                <a:cubicBezTo>
                  <a:pt x="180" y="473"/>
                  <a:pt x="179" y="474"/>
                  <a:pt x="179" y="474"/>
                </a:cubicBezTo>
                <a:close/>
                <a:moveTo>
                  <a:pt x="166" y="486"/>
                </a:moveTo>
                <a:cubicBezTo>
                  <a:pt x="166" y="486"/>
                  <a:pt x="166" y="486"/>
                  <a:pt x="166" y="487"/>
                </a:cubicBezTo>
                <a:cubicBezTo>
                  <a:pt x="166" y="486"/>
                  <a:pt x="166" y="485"/>
                  <a:pt x="166" y="486"/>
                </a:cubicBezTo>
                <a:close/>
                <a:moveTo>
                  <a:pt x="172" y="473"/>
                </a:moveTo>
                <a:cubicBezTo>
                  <a:pt x="172" y="473"/>
                  <a:pt x="172" y="473"/>
                  <a:pt x="172" y="473"/>
                </a:cubicBezTo>
                <a:cubicBezTo>
                  <a:pt x="172" y="471"/>
                  <a:pt x="171" y="474"/>
                  <a:pt x="172" y="473"/>
                </a:cubicBezTo>
                <a:close/>
                <a:moveTo>
                  <a:pt x="366" y="291"/>
                </a:moveTo>
                <a:cubicBezTo>
                  <a:pt x="366" y="291"/>
                  <a:pt x="366" y="291"/>
                  <a:pt x="365" y="292"/>
                </a:cubicBezTo>
                <a:cubicBezTo>
                  <a:pt x="366" y="293"/>
                  <a:pt x="367" y="292"/>
                  <a:pt x="366" y="291"/>
                </a:cubicBezTo>
                <a:close/>
                <a:moveTo>
                  <a:pt x="168" y="401"/>
                </a:moveTo>
                <a:cubicBezTo>
                  <a:pt x="169" y="401"/>
                  <a:pt x="168" y="400"/>
                  <a:pt x="168" y="400"/>
                </a:cubicBezTo>
                <a:cubicBezTo>
                  <a:pt x="168" y="400"/>
                  <a:pt x="168" y="401"/>
                  <a:pt x="168" y="401"/>
                </a:cubicBezTo>
                <a:close/>
                <a:moveTo>
                  <a:pt x="161" y="359"/>
                </a:moveTo>
                <a:cubicBezTo>
                  <a:pt x="161" y="359"/>
                  <a:pt x="161" y="359"/>
                  <a:pt x="161" y="358"/>
                </a:cubicBezTo>
                <a:cubicBezTo>
                  <a:pt x="161" y="358"/>
                  <a:pt x="161" y="360"/>
                  <a:pt x="161" y="359"/>
                </a:cubicBezTo>
                <a:close/>
                <a:moveTo>
                  <a:pt x="161" y="342"/>
                </a:moveTo>
                <a:cubicBezTo>
                  <a:pt x="161" y="342"/>
                  <a:pt x="161" y="341"/>
                  <a:pt x="161" y="341"/>
                </a:cubicBezTo>
                <a:cubicBezTo>
                  <a:pt x="161" y="341"/>
                  <a:pt x="161" y="341"/>
                  <a:pt x="161" y="341"/>
                </a:cubicBezTo>
                <a:cubicBezTo>
                  <a:pt x="160" y="341"/>
                  <a:pt x="160" y="341"/>
                  <a:pt x="160" y="341"/>
                </a:cubicBezTo>
                <a:cubicBezTo>
                  <a:pt x="160" y="341"/>
                  <a:pt x="160" y="341"/>
                  <a:pt x="161" y="342"/>
                </a:cubicBezTo>
                <a:close/>
                <a:moveTo>
                  <a:pt x="161" y="322"/>
                </a:moveTo>
                <a:cubicBezTo>
                  <a:pt x="160" y="321"/>
                  <a:pt x="161" y="320"/>
                  <a:pt x="160" y="320"/>
                </a:cubicBezTo>
                <a:cubicBezTo>
                  <a:pt x="160" y="321"/>
                  <a:pt x="160" y="322"/>
                  <a:pt x="161" y="322"/>
                </a:cubicBezTo>
                <a:close/>
                <a:moveTo>
                  <a:pt x="160" y="310"/>
                </a:moveTo>
                <a:cubicBezTo>
                  <a:pt x="161" y="310"/>
                  <a:pt x="161" y="309"/>
                  <a:pt x="160" y="309"/>
                </a:cubicBezTo>
                <a:cubicBezTo>
                  <a:pt x="159" y="309"/>
                  <a:pt x="160" y="310"/>
                  <a:pt x="160" y="310"/>
                </a:cubicBezTo>
                <a:close/>
                <a:moveTo>
                  <a:pt x="160" y="282"/>
                </a:moveTo>
                <a:cubicBezTo>
                  <a:pt x="160" y="281"/>
                  <a:pt x="160" y="281"/>
                  <a:pt x="159" y="281"/>
                </a:cubicBezTo>
                <a:cubicBezTo>
                  <a:pt x="159" y="281"/>
                  <a:pt x="159" y="282"/>
                  <a:pt x="160" y="282"/>
                </a:cubicBezTo>
                <a:close/>
                <a:moveTo>
                  <a:pt x="106" y="296"/>
                </a:moveTo>
                <a:cubicBezTo>
                  <a:pt x="106" y="296"/>
                  <a:pt x="106" y="296"/>
                  <a:pt x="106" y="295"/>
                </a:cubicBezTo>
                <a:cubicBezTo>
                  <a:pt x="105" y="296"/>
                  <a:pt x="105" y="297"/>
                  <a:pt x="106" y="296"/>
                </a:cubicBezTo>
                <a:close/>
                <a:moveTo>
                  <a:pt x="106" y="232"/>
                </a:moveTo>
                <a:cubicBezTo>
                  <a:pt x="106" y="231"/>
                  <a:pt x="106" y="231"/>
                  <a:pt x="106" y="230"/>
                </a:cubicBezTo>
                <a:cubicBezTo>
                  <a:pt x="105" y="231"/>
                  <a:pt x="105" y="232"/>
                  <a:pt x="106" y="232"/>
                </a:cubicBezTo>
                <a:close/>
                <a:moveTo>
                  <a:pt x="163" y="134"/>
                </a:moveTo>
                <a:cubicBezTo>
                  <a:pt x="163" y="134"/>
                  <a:pt x="163" y="133"/>
                  <a:pt x="163" y="133"/>
                </a:cubicBezTo>
                <a:cubicBezTo>
                  <a:pt x="162" y="133"/>
                  <a:pt x="162" y="134"/>
                  <a:pt x="163" y="134"/>
                </a:cubicBezTo>
                <a:close/>
                <a:moveTo>
                  <a:pt x="163" y="116"/>
                </a:moveTo>
                <a:cubicBezTo>
                  <a:pt x="164" y="116"/>
                  <a:pt x="164" y="115"/>
                  <a:pt x="163" y="115"/>
                </a:cubicBezTo>
                <a:cubicBezTo>
                  <a:pt x="163" y="115"/>
                  <a:pt x="163" y="116"/>
                  <a:pt x="163" y="116"/>
                </a:cubicBezTo>
                <a:close/>
                <a:moveTo>
                  <a:pt x="147" y="1150"/>
                </a:moveTo>
                <a:cubicBezTo>
                  <a:pt x="147" y="1151"/>
                  <a:pt x="147" y="1152"/>
                  <a:pt x="147" y="1153"/>
                </a:cubicBezTo>
                <a:cubicBezTo>
                  <a:pt x="146" y="1152"/>
                  <a:pt x="146" y="1152"/>
                  <a:pt x="145" y="1152"/>
                </a:cubicBezTo>
                <a:cubicBezTo>
                  <a:pt x="141" y="1154"/>
                  <a:pt x="137" y="1151"/>
                  <a:pt x="133" y="1150"/>
                </a:cubicBezTo>
                <a:cubicBezTo>
                  <a:pt x="132" y="1151"/>
                  <a:pt x="133" y="1152"/>
                  <a:pt x="134" y="1152"/>
                </a:cubicBezTo>
                <a:cubicBezTo>
                  <a:pt x="132" y="1155"/>
                  <a:pt x="134" y="1160"/>
                  <a:pt x="129" y="1160"/>
                </a:cubicBezTo>
                <a:cubicBezTo>
                  <a:pt x="129" y="1158"/>
                  <a:pt x="129" y="1157"/>
                  <a:pt x="128" y="1155"/>
                </a:cubicBezTo>
                <a:cubicBezTo>
                  <a:pt x="128" y="1155"/>
                  <a:pt x="129" y="1154"/>
                  <a:pt x="129" y="1154"/>
                </a:cubicBezTo>
                <a:cubicBezTo>
                  <a:pt x="128" y="1153"/>
                  <a:pt x="128" y="1152"/>
                  <a:pt x="128" y="1151"/>
                </a:cubicBezTo>
                <a:cubicBezTo>
                  <a:pt x="128" y="1149"/>
                  <a:pt x="128" y="1148"/>
                  <a:pt x="128" y="1146"/>
                </a:cubicBezTo>
                <a:cubicBezTo>
                  <a:pt x="128" y="1145"/>
                  <a:pt x="128" y="1144"/>
                  <a:pt x="128" y="1142"/>
                </a:cubicBezTo>
                <a:cubicBezTo>
                  <a:pt x="128" y="1141"/>
                  <a:pt x="129" y="1139"/>
                  <a:pt x="129" y="1137"/>
                </a:cubicBezTo>
                <a:cubicBezTo>
                  <a:pt x="129" y="1136"/>
                  <a:pt x="128" y="1134"/>
                  <a:pt x="128" y="1133"/>
                </a:cubicBezTo>
                <a:cubicBezTo>
                  <a:pt x="128" y="1131"/>
                  <a:pt x="129" y="1129"/>
                  <a:pt x="129" y="1127"/>
                </a:cubicBezTo>
                <a:cubicBezTo>
                  <a:pt x="129" y="1121"/>
                  <a:pt x="130" y="1115"/>
                  <a:pt x="130" y="1110"/>
                </a:cubicBezTo>
                <a:cubicBezTo>
                  <a:pt x="130" y="1109"/>
                  <a:pt x="130" y="1109"/>
                  <a:pt x="130" y="1108"/>
                </a:cubicBezTo>
                <a:cubicBezTo>
                  <a:pt x="131" y="1105"/>
                  <a:pt x="129" y="1103"/>
                  <a:pt x="131" y="1100"/>
                </a:cubicBezTo>
                <a:cubicBezTo>
                  <a:pt x="130" y="1097"/>
                  <a:pt x="131" y="1093"/>
                  <a:pt x="131" y="1090"/>
                </a:cubicBezTo>
                <a:cubicBezTo>
                  <a:pt x="131" y="1088"/>
                  <a:pt x="131" y="1086"/>
                  <a:pt x="131" y="1084"/>
                </a:cubicBezTo>
                <a:cubicBezTo>
                  <a:pt x="132" y="1079"/>
                  <a:pt x="132" y="1075"/>
                  <a:pt x="132" y="1071"/>
                </a:cubicBezTo>
                <a:cubicBezTo>
                  <a:pt x="133" y="1070"/>
                  <a:pt x="132" y="1069"/>
                  <a:pt x="132" y="1068"/>
                </a:cubicBezTo>
                <a:cubicBezTo>
                  <a:pt x="132" y="1065"/>
                  <a:pt x="133" y="1063"/>
                  <a:pt x="133" y="1061"/>
                </a:cubicBezTo>
                <a:cubicBezTo>
                  <a:pt x="133" y="1060"/>
                  <a:pt x="132" y="1060"/>
                  <a:pt x="132" y="1059"/>
                </a:cubicBezTo>
                <a:cubicBezTo>
                  <a:pt x="132" y="1058"/>
                  <a:pt x="133" y="1056"/>
                  <a:pt x="133" y="1055"/>
                </a:cubicBezTo>
                <a:cubicBezTo>
                  <a:pt x="133" y="1051"/>
                  <a:pt x="132" y="1047"/>
                  <a:pt x="133" y="1043"/>
                </a:cubicBezTo>
                <a:cubicBezTo>
                  <a:pt x="133" y="1041"/>
                  <a:pt x="132" y="1040"/>
                  <a:pt x="133" y="1038"/>
                </a:cubicBezTo>
                <a:cubicBezTo>
                  <a:pt x="132" y="1036"/>
                  <a:pt x="133" y="1033"/>
                  <a:pt x="133" y="1031"/>
                </a:cubicBezTo>
                <a:cubicBezTo>
                  <a:pt x="133" y="1031"/>
                  <a:pt x="133" y="1031"/>
                  <a:pt x="133" y="1030"/>
                </a:cubicBezTo>
                <a:cubicBezTo>
                  <a:pt x="133" y="1027"/>
                  <a:pt x="134" y="1025"/>
                  <a:pt x="133" y="1022"/>
                </a:cubicBezTo>
                <a:cubicBezTo>
                  <a:pt x="133" y="1022"/>
                  <a:pt x="134" y="1021"/>
                  <a:pt x="134" y="1021"/>
                </a:cubicBezTo>
                <a:cubicBezTo>
                  <a:pt x="134" y="1020"/>
                  <a:pt x="134" y="1018"/>
                  <a:pt x="134" y="1018"/>
                </a:cubicBezTo>
                <a:cubicBezTo>
                  <a:pt x="134" y="1016"/>
                  <a:pt x="133" y="1012"/>
                  <a:pt x="134" y="1009"/>
                </a:cubicBezTo>
                <a:cubicBezTo>
                  <a:pt x="134" y="1006"/>
                  <a:pt x="134" y="1003"/>
                  <a:pt x="135" y="1000"/>
                </a:cubicBezTo>
                <a:cubicBezTo>
                  <a:pt x="134" y="999"/>
                  <a:pt x="135" y="999"/>
                  <a:pt x="134" y="998"/>
                </a:cubicBezTo>
                <a:cubicBezTo>
                  <a:pt x="135" y="991"/>
                  <a:pt x="134" y="984"/>
                  <a:pt x="135" y="977"/>
                </a:cubicBezTo>
                <a:cubicBezTo>
                  <a:pt x="133" y="973"/>
                  <a:pt x="135" y="970"/>
                  <a:pt x="134" y="967"/>
                </a:cubicBezTo>
                <a:cubicBezTo>
                  <a:pt x="134" y="966"/>
                  <a:pt x="134" y="966"/>
                  <a:pt x="135" y="965"/>
                </a:cubicBezTo>
                <a:cubicBezTo>
                  <a:pt x="134" y="955"/>
                  <a:pt x="135" y="945"/>
                  <a:pt x="135" y="935"/>
                </a:cubicBezTo>
                <a:cubicBezTo>
                  <a:pt x="135" y="928"/>
                  <a:pt x="135" y="921"/>
                  <a:pt x="135" y="913"/>
                </a:cubicBezTo>
                <a:cubicBezTo>
                  <a:pt x="135" y="908"/>
                  <a:pt x="135" y="904"/>
                  <a:pt x="136" y="899"/>
                </a:cubicBezTo>
                <a:cubicBezTo>
                  <a:pt x="135" y="897"/>
                  <a:pt x="135" y="894"/>
                  <a:pt x="135" y="891"/>
                </a:cubicBezTo>
                <a:cubicBezTo>
                  <a:pt x="135" y="888"/>
                  <a:pt x="135" y="885"/>
                  <a:pt x="135" y="883"/>
                </a:cubicBezTo>
                <a:cubicBezTo>
                  <a:pt x="135" y="883"/>
                  <a:pt x="135" y="883"/>
                  <a:pt x="135" y="883"/>
                </a:cubicBezTo>
                <a:cubicBezTo>
                  <a:pt x="136" y="873"/>
                  <a:pt x="135" y="864"/>
                  <a:pt x="135" y="854"/>
                </a:cubicBezTo>
                <a:cubicBezTo>
                  <a:pt x="135" y="846"/>
                  <a:pt x="135" y="838"/>
                  <a:pt x="135" y="830"/>
                </a:cubicBezTo>
                <a:cubicBezTo>
                  <a:pt x="135" y="830"/>
                  <a:pt x="135" y="829"/>
                  <a:pt x="135" y="829"/>
                </a:cubicBezTo>
                <a:cubicBezTo>
                  <a:pt x="134" y="828"/>
                  <a:pt x="134" y="827"/>
                  <a:pt x="134" y="826"/>
                </a:cubicBezTo>
                <a:cubicBezTo>
                  <a:pt x="134" y="825"/>
                  <a:pt x="135" y="825"/>
                  <a:pt x="135" y="825"/>
                </a:cubicBezTo>
                <a:cubicBezTo>
                  <a:pt x="135" y="824"/>
                  <a:pt x="134" y="824"/>
                  <a:pt x="134" y="824"/>
                </a:cubicBezTo>
                <a:cubicBezTo>
                  <a:pt x="134" y="821"/>
                  <a:pt x="134" y="817"/>
                  <a:pt x="134" y="814"/>
                </a:cubicBezTo>
                <a:cubicBezTo>
                  <a:pt x="134" y="814"/>
                  <a:pt x="134" y="814"/>
                  <a:pt x="134" y="814"/>
                </a:cubicBezTo>
                <a:cubicBezTo>
                  <a:pt x="134" y="805"/>
                  <a:pt x="133" y="796"/>
                  <a:pt x="133" y="787"/>
                </a:cubicBezTo>
                <a:cubicBezTo>
                  <a:pt x="132" y="770"/>
                  <a:pt x="132" y="753"/>
                  <a:pt x="130" y="735"/>
                </a:cubicBezTo>
                <a:cubicBezTo>
                  <a:pt x="130" y="735"/>
                  <a:pt x="130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1" y="735"/>
                  <a:pt x="131" y="735"/>
                  <a:pt x="131" y="735"/>
                </a:cubicBezTo>
                <a:cubicBezTo>
                  <a:pt x="132" y="753"/>
                  <a:pt x="133" y="770"/>
                  <a:pt x="134" y="787"/>
                </a:cubicBezTo>
                <a:cubicBezTo>
                  <a:pt x="134" y="796"/>
                  <a:pt x="135" y="805"/>
                  <a:pt x="135" y="814"/>
                </a:cubicBezTo>
                <a:cubicBezTo>
                  <a:pt x="135" y="814"/>
                  <a:pt x="136" y="816"/>
                  <a:pt x="136" y="817"/>
                </a:cubicBezTo>
                <a:cubicBezTo>
                  <a:pt x="136" y="818"/>
                  <a:pt x="136" y="820"/>
                  <a:pt x="136" y="821"/>
                </a:cubicBezTo>
                <a:cubicBezTo>
                  <a:pt x="136" y="823"/>
                  <a:pt x="135" y="825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7"/>
                  <a:pt x="136" y="828"/>
                  <a:pt x="136" y="830"/>
                </a:cubicBezTo>
                <a:cubicBezTo>
                  <a:pt x="136" y="830"/>
                  <a:pt x="136" y="830"/>
                  <a:pt x="136" y="830"/>
                </a:cubicBezTo>
                <a:cubicBezTo>
                  <a:pt x="136" y="838"/>
                  <a:pt x="136" y="846"/>
                  <a:pt x="136" y="854"/>
                </a:cubicBezTo>
                <a:cubicBezTo>
                  <a:pt x="136" y="864"/>
                  <a:pt x="137" y="873"/>
                  <a:pt x="136" y="883"/>
                </a:cubicBezTo>
                <a:cubicBezTo>
                  <a:pt x="136" y="883"/>
                  <a:pt x="136" y="883"/>
                  <a:pt x="136" y="883"/>
                </a:cubicBezTo>
                <a:cubicBezTo>
                  <a:pt x="137" y="884"/>
                  <a:pt x="137" y="886"/>
                  <a:pt x="137" y="887"/>
                </a:cubicBezTo>
                <a:cubicBezTo>
                  <a:pt x="137" y="890"/>
                  <a:pt x="137" y="894"/>
                  <a:pt x="137" y="896"/>
                </a:cubicBezTo>
                <a:cubicBezTo>
                  <a:pt x="137" y="897"/>
                  <a:pt x="138" y="898"/>
                  <a:pt x="138" y="897"/>
                </a:cubicBezTo>
                <a:cubicBezTo>
                  <a:pt x="138" y="895"/>
                  <a:pt x="137" y="893"/>
                  <a:pt x="138" y="891"/>
                </a:cubicBezTo>
                <a:cubicBezTo>
                  <a:pt x="138" y="891"/>
                  <a:pt x="138" y="891"/>
                  <a:pt x="138" y="891"/>
                </a:cubicBezTo>
                <a:cubicBezTo>
                  <a:pt x="138" y="889"/>
                  <a:pt x="137" y="887"/>
                  <a:pt x="139" y="886"/>
                </a:cubicBezTo>
                <a:cubicBezTo>
                  <a:pt x="139" y="885"/>
                  <a:pt x="138" y="885"/>
                  <a:pt x="138" y="884"/>
                </a:cubicBezTo>
                <a:cubicBezTo>
                  <a:pt x="140" y="882"/>
                  <a:pt x="138" y="879"/>
                  <a:pt x="139" y="876"/>
                </a:cubicBezTo>
                <a:cubicBezTo>
                  <a:pt x="138" y="875"/>
                  <a:pt x="139" y="873"/>
                  <a:pt x="138" y="872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9" y="873"/>
                  <a:pt x="138" y="874"/>
                </a:cubicBezTo>
                <a:cubicBezTo>
                  <a:pt x="138" y="874"/>
                  <a:pt x="138" y="874"/>
                  <a:pt x="138" y="874"/>
                </a:cubicBezTo>
                <a:cubicBezTo>
                  <a:pt x="138" y="874"/>
                  <a:pt x="138" y="874"/>
                  <a:pt x="138" y="873"/>
                </a:cubicBezTo>
                <a:cubicBezTo>
                  <a:pt x="138" y="873"/>
                  <a:pt x="138" y="873"/>
                  <a:pt x="138" y="873"/>
                </a:cubicBezTo>
                <a:cubicBezTo>
                  <a:pt x="138" y="873"/>
                  <a:pt x="138" y="872"/>
                  <a:pt x="138" y="872"/>
                </a:cubicBezTo>
                <a:cubicBezTo>
                  <a:pt x="138" y="872"/>
                  <a:pt x="138" y="872"/>
                  <a:pt x="138" y="872"/>
                </a:cubicBezTo>
                <a:cubicBezTo>
                  <a:pt x="137" y="872"/>
                  <a:pt x="139" y="872"/>
                  <a:pt x="139" y="871"/>
                </a:cubicBezTo>
                <a:cubicBezTo>
                  <a:pt x="138" y="871"/>
                  <a:pt x="138" y="870"/>
                  <a:pt x="138" y="870"/>
                </a:cubicBezTo>
                <a:cubicBezTo>
                  <a:pt x="139" y="870"/>
                  <a:pt x="138" y="869"/>
                  <a:pt x="139" y="868"/>
                </a:cubicBezTo>
                <a:cubicBezTo>
                  <a:pt x="139" y="868"/>
                  <a:pt x="139" y="867"/>
                  <a:pt x="138" y="867"/>
                </a:cubicBezTo>
                <a:cubicBezTo>
                  <a:pt x="140" y="865"/>
                  <a:pt x="138" y="862"/>
                  <a:pt x="139" y="860"/>
                </a:cubicBezTo>
                <a:cubicBezTo>
                  <a:pt x="139" y="860"/>
                  <a:pt x="139" y="860"/>
                  <a:pt x="138" y="859"/>
                </a:cubicBezTo>
                <a:cubicBezTo>
                  <a:pt x="139" y="859"/>
                  <a:pt x="139" y="858"/>
                  <a:pt x="139" y="857"/>
                </a:cubicBezTo>
                <a:cubicBezTo>
                  <a:pt x="139" y="856"/>
                  <a:pt x="138" y="855"/>
                  <a:pt x="138" y="854"/>
                </a:cubicBezTo>
                <a:cubicBezTo>
                  <a:pt x="138" y="853"/>
                  <a:pt x="139" y="852"/>
                  <a:pt x="138" y="851"/>
                </a:cubicBezTo>
                <a:cubicBezTo>
                  <a:pt x="139" y="851"/>
                  <a:pt x="139" y="851"/>
                  <a:pt x="139" y="851"/>
                </a:cubicBezTo>
                <a:cubicBezTo>
                  <a:pt x="138" y="851"/>
                  <a:pt x="138" y="851"/>
                  <a:pt x="138" y="851"/>
                </a:cubicBezTo>
                <a:cubicBezTo>
                  <a:pt x="139" y="850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9"/>
                  <a:pt x="138" y="849"/>
                  <a:pt x="138" y="849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9"/>
                  <a:pt x="138" y="848"/>
                  <a:pt x="137" y="848"/>
                </a:cubicBezTo>
                <a:cubicBezTo>
                  <a:pt x="137" y="848"/>
                  <a:pt x="137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8" y="848"/>
                  <a:pt x="138" y="848"/>
                </a:cubicBezTo>
                <a:cubicBezTo>
                  <a:pt x="138" y="848"/>
                  <a:pt x="139" y="848"/>
                  <a:pt x="139" y="848"/>
                </a:cubicBezTo>
                <a:cubicBezTo>
                  <a:pt x="139" y="847"/>
                  <a:pt x="138" y="846"/>
                  <a:pt x="138" y="846"/>
                </a:cubicBezTo>
                <a:cubicBezTo>
                  <a:pt x="139" y="845"/>
                  <a:pt x="138" y="845"/>
                  <a:pt x="139" y="844"/>
                </a:cubicBezTo>
                <a:cubicBezTo>
                  <a:pt x="138" y="844"/>
                  <a:pt x="139" y="844"/>
                  <a:pt x="138" y="843"/>
                </a:cubicBezTo>
                <a:cubicBezTo>
                  <a:pt x="139" y="842"/>
                  <a:pt x="139" y="841"/>
                  <a:pt x="138" y="840"/>
                </a:cubicBezTo>
                <a:cubicBezTo>
                  <a:pt x="139" y="837"/>
                  <a:pt x="138" y="835"/>
                  <a:pt x="139" y="833"/>
                </a:cubicBezTo>
                <a:cubicBezTo>
                  <a:pt x="138" y="832"/>
                  <a:pt x="137" y="830"/>
                  <a:pt x="137" y="830"/>
                </a:cubicBezTo>
                <a:cubicBezTo>
                  <a:pt x="137" y="829"/>
                  <a:pt x="138" y="829"/>
                  <a:pt x="137" y="829"/>
                </a:cubicBezTo>
                <a:cubicBezTo>
                  <a:pt x="137" y="829"/>
                  <a:pt x="137" y="829"/>
                  <a:pt x="137" y="829"/>
                </a:cubicBezTo>
                <a:cubicBezTo>
                  <a:pt x="136" y="828"/>
                  <a:pt x="137" y="828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6" y="827"/>
                  <a:pt x="136" y="827"/>
                  <a:pt x="136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6" y="826"/>
                  <a:pt x="137" y="826"/>
                </a:cubicBezTo>
                <a:cubicBezTo>
                  <a:pt x="136" y="826"/>
                  <a:pt x="136" y="826"/>
                  <a:pt x="136" y="826"/>
                </a:cubicBezTo>
                <a:cubicBezTo>
                  <a:pt x="136" y="826"/>
                  <a:pt x="137" y="825"/>
                  <a:pt x="137" y="825"/>
                </a:cubicBezTo>
                <a:cubicBezTo>
                  <a:pt x="137" y="825"/>
                  <a:pt x="137" y="824"/>
                  <a:pt x="137" y="824"/>
                </a:cubicBezTo>
                <a:cubicBezTo>
                  <a:pt x="137" y="823"/>
                  <a:pt x="139" y="822"/>
                  <a:pt x="138" y="821"/>
                </a:cubicBezTo>
                <a:cubicBezTo>
                  <a:pt x="139" y="816"/>
                  <a:pt x="137" y="811"/>
                  <a:pt x="138" y="806"/>
                </a:cubicBezTo>
                <a:cubicBezTo>
                  <a:pt x="138" y="804"/>
                  <a:pt x="137" y="803"/>
                  <a:pt x="138" y="801"/>
                </a:cubicBezTo>
                <a:cubicBezTo>
                  <a:pt x="137" y="798"/>
                  <a:pt x="138" y="796"/>
                  <a:pt x="137" y="794"/>
                </a:cubicBezTo>
                <a:cubicBezTo>
                  <a:pt x="138" y="793"/>
                  <a:pt x="138" y="793"/>
                  <a:pt x="139" y="793"/>
                </a:cubicBezTo>
                <a:cubicBezTo>
                  <a:pt x="138" y="792"/>
                  <a:pt x="139" y="790"/>
                  <a:pt x="137" y="790"/>
                </a:cubicBezTo>
                <a:cubicBezTo>
                  <a:pt x="138" y="789"/>
                  <a:pt x="139" y="789"/>
                  <a:pt x="139" y="789"/>
                </a:cubicBezTo>
                <a:cubicBezTo>
                  <a:pt x="138" y="783"/>
                  <a:pt x="138" y="779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8" y="775"/>
                  <a:pt x="138" y="775"/>
                  <a:pt x="138" y="775"/>
                </a:cubicBezTo>
                <a:cubicBezTo>
                  <a:pt x="139" y="775"/>
                  <a:pt x="139" y="775"/>
                  <a:pt x="139" y="775"/>
                </a:cubicBezTo>
                <a:cubicBezTo>
                  <a:pt x="139" y="779"/>
                  <a:pt x="139" y="783"/>
                  <a:pt x="140" y="789"/>
                </a:cubicBezTo>
                <a:cubicBezTo>
                  <a:pt x="140" y="789"/>
                  <a:pt x="140" y="789"/>
                  <a:pt x="140" y="789"/>
                </a:cubicBezTo>
                <a:cubicBezTo>
                  <a:pt x="141" y="793"/>
                  <a:pt x="140" y="798"/>
                  <a:pt x="141" y="803"/>
                </a:cubicBezTo>
                <a:cubicBezTo>
                  <a:pt x="141" y="803"/>
                  <a:pt x="141" y="804"/>
                  <a:pt x="140" y="804"/>
                </a:cubicBezTo>
                <a:cubicBezTo>
                  <a:pt x="142" y="806"/>
                  <a:pt x="140" y="808"/>
                  <a:pt x="141" y="810"/>
                </a:cubicBezTo>
                <a:cubicBezTo>
                  <a:pt x="141" y="808"/>
                  <a:pt x="143" y="807"/>
                  <a:pt x="141" y="806"/>
                </a:cubicBezTo>
                <a:cubicBezTo>
                  <a:pt x="143" y="805"/>
                  <a:pt x="142" y="803"/>
                  <a:pt x="142" y="801"/>
                </a:cubicBezTo>
                <a:cubicBezTo>
                  <a:pt x="142" y="799"/>
                  <a:pt x="142" y="797"/>
                  <a:pt x="142" y="794"/>
                </a:cubicBezTo>
                <a:cubicBezTo>
                  <a:pt x="142" y="793"/>
                  <a:pt x="141" y="791"/>
                  <a:pt x="141" y="790"/>
                </a:cubicBezTo>
                <a:cubicBezTo>
                  <a:pt x="141" y="789"/>
                  <a:pt x="142" y="786"/>
                  <a:pt x="142" y="784"/>
                </a:cubicBezTo>
                <a:cubicBezTo>
                  <a:pt x="142" y="783"/>
                  <a:pt x="141" y="783"/>
                  <a:pt x="141" y="782"/>
                </a:cubicBezTo>
                <a:cubicBezTo>
                  <a:pt x="141" y="781"/>
                  <a:pt x="142" y="780"/>
                  <a:pt x="142" y="780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2" y="780"/>
                  <a:pt x="142" y="779"/>
                  <a:pt x="142" y="779"/>
                </a:cubicBezTo>
                <a:cubicBezTo>
                  <a:pt x="142" y="779"/>
                  <a:pt x="141" y="779"/>
                  <a:pt x="141" y="778"/>
                </a:cubicBezTo>
                <a:cubicBezTo>
                  <a:pt x="141" y="778"/>
                  <a:pt x="141" y="778"/>
                  <a:pt x="141" y="778"/>
                </a:cubicBezTo>
                <a:cubicBezTo>
                  <a:pt x="140" y="775"/>
                  <a:pt x="141" y="771"/>
                  <a:pt x="140" y="768"/>
                </a:cubicBezTo>
                <a:cubicBezTo>
                  <a:pt x="141" y="768"/>
                  <a:pt x="141" y="767"/>
                  <a:pt x="141" y="767"/>
                </a:cubicBezTo>
                <a:cubicBezTo>
                  <a:pt x="141" y="766"/>
                  <a:pt x="141" y="765"/>
                  <a:pt x="141" y="765"/>
                </a:cubicBezTo>
                <a:cubicBezTo>
                  <a:pt x="141" y="764"/>
                  <a:pt x="141" y="764"/>
                  <a:pt x="141" y="763"/>
                </a:cubicBezTo>
                <a:cubicBezTo>
                  <a:pt x="141" y="762"/>
                  <a:pt x="140" y="762"/>
                  <a:pt x="141" y="762"/>
                </a:cubicBezTo>
                <a:cubicBezTo>
                  <a:pt x="141" y="762"/>
                  <a:pt x="141" y="762"/>
                  <a:pt x="141" y="762"/>
                </a:cubicBezTo>
                <a:cubicBezTo>
                  <a:pt x="141" y="760"/>
                  <a:pt x="141" y="759"/>
                  <a:pt x="141" y="758"/>
                </a:cubicBezTo>
                <a:cubicBezTo>
                  <a:pt x="140" y="756"/>
                  <a:pt x="140" y="754"/>
                  <a:pt x="141" y="753"/>
                </a:cubicBezTo>
                <a:cubicBezTo>
                  <a:pt x="141" y="753"/>
                  <a:pt x="141" y="753"/>
                  <a:pt x="141" y="752"/>
                </a:cubicBezTo>
                <a:cubicBezTo>
                  <a:pt x="141" y="752"/>
                  <a:pt x="141" y="752"/>
                  <a:pt x="141" y="752"/>
                </a:cubicBezTo>
                <a:cubicBezTo>
                  <a:pt x="141" y="753"/>
                  <a:pt x="142" y="753"/>
                  <a:pt x="142" y="753"/>
                </a:cubicBezTo>
                <a:cubicBezTo>
                  <a:pt x="141" y="754"/>
                  <a:pt x="141" y="756"/>
                  <a:pt x="141" y="758"/>
                </a:cubicBezTo>
                <a:cubicBezTo>
                  <a:pt x="142" y="759"/>
                  <a:pt x="142" y="760"/>
                  <a:pt x="142" y="761"/>
                </a:cubicBezTo>
                <a:cubicBezTo>
                  <a:pt x="142" y="761"/>
                  <a:pt x="142" y="761"/>
                  <a:pt x="142" y="761"/>
                </a:cubicBezTo>
                <a:cubicBezTo>
                  <a:pt x="142" y="764"/>
                  <a:pt x="143" y="766"/>
                  <a:pt x="142" y="768"/>
                </a:cubicBezTo>
                <a:cubicBezTo>
                  <a:pt x="143" y="770"/>
                  <a:pt x="142" y="770"/>
                  <a:pt x="143" y="771"/>
                </a:cubicBezTo>
                <a:cubicBezTo>
                  <a:pt x="142" y="771"/>
                  <a:pt x="142" y="772"/>
                  <a:pt x="142" y="772"/>
                </a:cubicBezTo>
                <a:cubicBezTo>
                  <a:pt x="143" y="773"/>
                  <a:pt x="143" y="774"/>
                  <a:pt x="143" y="775"/>
                </a:cubicBezTo>
                <a:cubicBezTo>
                  <a:pt x="144" y="776"/>
                  <a:pt x="144" y="773"/>
                  <a:pt x="143" y="773"/>
                </a:cubicBezTo>
                <a:cubicBezTo>
                  <a:pt x="144" y="767"/>
                  <a:pt x="142" y="762"/>
                  <a:pt x="143" y="756"/>
                </a:cubicBezTo>
                <a:cubicBezTo>
                  <a:pt x="142" y="754"/>
                  <a:pt x="142" y="752"/>
                  <a:pt x="142" y="750"/>
                </a:cubicBezTo>
                <a:cubicBezTo>
                  <a:pt x="142" y="749"/>
                  <a:pt x="142" y="746"/>
                  <a:pt x="142" y="745"/>
                </a:cubicBezTo>
                <a:cubicBezTo>
                  <a:pt x="143" y="745"/>
                  <a:pt x="143" y="747"/>
                  <a:pt x="144" y="745"/>
                </a:cubicBezTo>
                <a:cubicBezTo>
                  <a:pt x="144" y="747"/>
                  <a:pt x="144" y="748"/>
                  <a:pt x="145" y="750"/>
                </a:cubicBezTo>
                <a:cubicBezTo>
                  <a:pt x="145" y="749"/>
                  <a:pt x="144" y="748"/>
                  <a:pt x="145" y="747"/>
                </a:cubicBezTo>
                <a:cubicBezTo>
                  <a:pt x="145" y="746"/>
                  <a:pt x="145" y="745"/>
                  <a:pt x="145" y="745"/>
                </a:cubicBezTo>
                <a:cubicBezTo>
                  <a:pt x="145" y="744"/>
                  <a:pt x="145" y="743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2"/>
                  <a:pt x="145" y="742"/>
                  <a:pt x="145" y="742"/>
                </a:cubicBezTo>
                <a:cubicBezTo>
                  <a:pt x="145" y="743"/>
                  <a:pt x="145" y="744"/>
                  <a:pt x="145" y="745"/>
                </a:cubicBezTo>
                <a:cubicBezTo>
                  <a:pt x="145" y="745"/>
                  <a:pt x="145" y="746"/>
                  <a:pt x="145" y="747"/>
                </a:cubicBezTo>
                <a:cubicBezTo>
                  <a:pt x="147" y="748"/>
                  <a:pt x="146" y="750"/>
                  <a:pt x="147" y="752"/>
                </a:cubicBezTo>
                <a:cubicBezTo>
                  <a:pt x="147" y="753"/>
                  <a:pt x="148" y="752"/>
                  <a:pt x="149" y="753"/>
                </a:cubicBezTo>
                <a:cubicBezTo>
                  <a:pt x="148" y="754"/>
                  <a:pt x="149" y="755"/>
                  <a:pt x="149" y="756"/>
                </a:cubicBezTo>
                <a:cubicBezTo>
                  <a:pt x="149" y="759"/>
                  <a:pt x="150" y="761"/>
                  <a:pt x="149" y="764"/>
                </a:cubicBezTo>
                <a:cubicBezTo>
                  <a:pt x="149" y="767"/>
                  <a:pt x="151" y="771"/>
                  <a:pt x="150" y="774"/>
                </a:cubicBezTo>
                <a:cubicBezTo>
                  <a:pt x="151" y="776"/>
                  <a:pt x="150" y="778"/>
                  <a:pt x="150" y="780"/>
                </a:cubicBezTo>
                <a:cubicBezTo>
                  <a:pt x="150" y="781"/>
                  <a:pt x="151" y="782"/>
                  <a:pt x="151" y="783"/>
                </a:cubicBezTo>
                <a:cubicBezTo>
                  <a:pt x="151" y="786"/>
                  <a:pt x="150" y="788"/>
                  <a:pt x="152" y="791"/>
                </a:cubicBezTo>
                <a:cubicBezTo>
                  <a:pt x="153" y="791"/>
                  <a:pt x="155" y="789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7"/>
                  <a:pt x="155" y="787"/>
                  <a:pt x="155" y="787"/>
                </a:cubicBezTo>
                <a:cubicBezTo>
                  <a:pt x="155" y="785"/>
                  <a:pt x="154" y="784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2"/>
                  <a:pt x="155" y="782"/>
                  <a:pt x="155" y="782"/>
                </a:cubicBezTo>
                <a:cubicBezTo>
                  <a:pt x="155" y="784"/>
                  <a:pt x="155" y="785"/>
                  <a:pt x="155" y="786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5" y="788"/>
                  <a:pt x="155" y="788"/>
                  <a:pt x="155" y="788"/>
                </a:cubicBezTo>
                <a:cubicBezTo>
                  <a:pt x="156" y="790"/>
                  <a:pt x="156" y="792"/>
                  <a:pt x="156" y="795"/>
                </a:cubicBezTo>
                <a:cubicBezTo>
                  <a:pt x="156" y="796"/>
                  <a:pt x="156" y="798"/>
                  <a:pt x="156" y="799"/>
                </a:cubicBezTo>
                <a:cubicBezTo>
                  <a:pt x="156" y="800"/>
                  <a:pt x="157" y="801"/>
                  <a:pt x="156" y="802"/>
                </a:cubicBezTo>
                <a:cubicBezTo>
                  <a:pt x="157" y="803"/>
                  <a:pt x="156" y="804"/>
                  <a:pt x="156" y="806"/>
                </a:cubicBezTo>
                <a:cubicBezTo>
                  <a:pt x="156" y="808"/>
                  <a:pt x="157" y="810"/>
                  <a:pt x="157" y="812"/>
                </a:cubicBezTo>
                <a:cubicBezTo>
                  <a:pt x="157" y="813"/>
                  <a:pt x="156" y="813"/>
                  <a:pt x="156" y="814"/>
                </a:cubicBezTo>
                <a:cubicBezTo>
                  <a:pt x="156" y="815"/>
                  <a:pt x="157" y="816"/>
                  <a:pt x="157" y="818"/>
                </a:cubicBezTo>
                <a:cubicBezTo>
                  <a:pt x="157" y="819"/>
                  <a:pt x="157" y="820"/>
                  <a:pt x="157" y="822"/>
                </a:cubicBezTo>
                <a:cubicBezTo>
                  <a:pt x="157" y="825"/>
                  <a:pt x="158" y="828"/>
                  <a:pt x="158" y="831"/>
                </a:cubicBezTo>
                <a:cubicBezTo>
                  <a:pt x="158" y="832"/>
                  <a:pt x="158" y="833"/>
                  <a:pt x="158" y="833"/>
                </a:cubicBezTo>
                <a:cubicBezTo>
                  <a:pt x="158" y="836"/>
                  <a:pt x="158" y="838"/>
                  <a:pt x="157" y="841"/>
                </a:cubicBezTo>
                <a:cubicBezTo>
                  <a:pt x="157" y="841"/>
                  <a:pt x="158" y="841"/>
                  <a:pt x="158" y="842"/>
                </a:cubicBezTo>
                <a:cubicBezTo>
                  <a:pt x="158" y="845"/>
                  <a:pt x="158" y="848"/>
                  <a:pt x="158" y="851"/>
                </a:cubicBezTo>
                <a:cubicBezTo>
                  <a:pt x="158" y="853"/>
                  <a:pt x="158" y="854"/>
                  <a:pt x="158" y="855"/>
                </a:cubicBezTo>
                <a:cubicBezTo>
                  <a:pt x="158" y="856"/>
                  <a:pt x="158" y="858"/>
                  <a:pt x="158" y="859"/>
                </a:cubicBezTo>
                <a:cubicBezTo>
                  <a:pt x="158" y="862"/>
                  <a:pt x="158" y="865"/>
                  <a:pt x="158" y="867"/>
                </a:cubicBezTo>
                <a:cubicBezTo>
                  <a:pt x="158" y="870"/>
                  <a:pt x="158" y="873"/>
                  <a:pt x="158" y="875"/>
                </a:cubicBezTo>
                <a:cubicBezTo>
                  <a:pt x="158" y="883"/>
                  <a:pt x="159" y="891"/>
                  <a:pt x="158" y="899"/>
                </a:cubicBezTo>
                <a:cubicBezTo>
                  <a:pt x="159" y="901"/>
                  <a:pt x="158" y="903"/>
                  <a:pt x="159" y="904"/>
                </a:cubicBezTo>
                <a:cubicBezTo>
                  <a:pt x="158" y="907"/>
                  <a:pt x="159" y="909"/>
                  <a:pt x="158" y="911"/>
                </a:cubicBezTo>
                <a:cubicBezTo>
                  <a:pt x="159" y="912"/>
                  <a:pt x="158" y="912"/>
                  <a:pt x="159" y="913"/>
                </a:cubicBezTo>
                <a:cubicBezTo>
                  <a:pt x="158" y="915"/>
                  <a:pt x="158" y="916"/>
                  <a:pt x="159" y="918"/>
                </a:cubicBezTo>
                <a:cubicBezTo>
                  <a:pt x="159" y="923"/>
                  <a:pt x="159" y="928"/>
                  <a:pt x="159" y="933"/>
                </a:cubicBezTo>
                <a:cubicBezTo>
                  <a:pt x="159" y="933"/>
                  <a:pt x="159" y="934"/>
                  <a:pt x="159" y="934"/>
                </a:cubicBezTo>
                <a:cubicBezTo>
                  <a:pt x="159" y="935"/>
                  <a:pt x="160" y="936"/>
                  <a:pt x="159" y="937"/>
                </a:cubicBezTo>
                <a:cubicBezTo>
                  <a:pt x="159" y="938"/>
                  <a:pt x="159" y="938"/>
                  <a:pt x="160" y="939"/>
                </a:cubicBezTo>
                <a:cubicBezTo>
                  <a:pt x="159" y="942"/>
                  <a:pt x="160" y="946"/>
                  <a:pt x="159" y="949"/>
                </a:cubicBezTo>
                <a:cubicBezTo>
                  <a:pt x="160" y="951"/>
                  <a:pt x="160" y="953"/>
                  <a:pt x="159" y="955"/>
                </a:cubicBezTo>
                <a:cubicBezTo>
                  <a:pt x="159" y="956"/>
                  <a:pt x="160" y="956"/>
                  <a:pt x="161" y="957"/>
                </a:cubicBezTo>
                <a:cubicBezTo>
                  <a:pt x="161" y="958"/>
                  <a:pt x="160" y="959"/>
                  <a:pt x="162" y="960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1"/>
                  <a:pt x="162" y="961"/>
                  <a:pt x="162" y="961"/>
                </a:cubicBezTo>
                <a:cubicBezTo>
                  <a:pt x="162" y="962"/>
                  <a:pt x="162" y="962"/>
                  <a:pt x="161" y="963"/>
                </a:cubicBezTo>
                <a:cubicBezTo>
                  <a:pt x="162" y="965"/>
                  <a:pt x="162" y="967"/>
                  <a:pt x="162" y="969"/>
                </a:cubicBezTo>
                <a:cubicBezTo>
                  <a:pt x="162" y="969"/>
                  <a:pt x="161" y="968"/>
                  <a:pt x="161" y="968"/>
                </a:cubicBezTo>
                <a:cubicBezTo>
                  <a:pt x="161" y="969"/>
                  <a:pt x="161" y="969"/>
                  <a:pt x="162" y="970"/>
                </a:cubicBezTo>
                <a:cubicBezTo>
                  <a:pt x="162" y="970"/>
                  <a:pt x="162" y="970"/>
                  <a:pt x="161" y="971"/>
                </a:cubicBezTo>
                <a:cubicBezTo>
                  <a:pt x="162" y="971"/>
                  <a:pt x="162" y="971"/>
                  <a:pt x="162" y="971"/>
                </a:cubicBezTo>
                <a:cubicBezTo>
                  <a:pt x="162" y="977"/>
                  <a:pt x="162" y="982"/>
                  <a:pt x="162" y="987"/>
                </a:cubicBezTo>
                <a:cubicBezTo>
                  <a:pt x="163" y="993"/>
                  <a:pt x="161" y="999"/>
                  <a:pt x="162" y="1005"/>
                </a:cubicBezTo>
                <a:cubicBezTo>
                  <a:pt x="161" y="1007"/>
                  <a:pt x="162" y="1009"/>
                  <a:pt x="162" y="1011"/>
                </a:cubicBezTo>
                <a:cubicBezTo>
                  <a:pt x="162" y="1018"/>
                  <a:pt x="162" y="1025"/>
                  <a:pt x="162" y="1032"/>
                </a:cubicBezTo>
                <a:cubicBezTo>
                  <a:pt x="162" y="1033"/>
                  <a:pt x="162" y="1034"/>
                  <a:pt x="162" y="1035"/>
                </a:cubicBezTo>
                <a:cubicBezTo>
                  <a:pt x="162" y="1036"/>
                  <a:pt x="162" y="1037"/>
                  <a:pt x="162" y="1038"/>
                </a:cubicBezTo>
                <a:cubicBezTo>
                  <a:pt x="162" y="1040"/>
                  <a:pt x="161" y="1042"/>
                  <a:pt x="162" y="1044"/>
                </a:cubicBezTo>
                <a:cubicBezTo>
                  <a:pt x="162" y="1046"/>
                  <a:pt x="162" y="1048"/>
                  <a:pt x="162" y="1050"/>
                </a:cubicBezTo>
                <a:cubicBezTo>
                  <a:pt x="161" y="1054"/>
                  <a:pt x="162" y="1058"/>
                  <a:pt x="162" y="1063"/>
                </a:cubicBezTo>
                <a:cubicBezTo>
                  <a:pt x="162" y="1064"/>
                  <a:pt x="162" y="1064"/>
                  <a:pt x="162" y="1065"/>
                </a:cubicBezTo>
                <a:cubicBezTo>
                  <a:pt x="162" y="1066"/>
                  <a:pt x="161" y="1067"/>
                  <a:pt x="161" y="1068"/>
                </a:cubicBezTo>
                <a:cubicBezTo>
                  <a:pt x="161" y="1069"/>
                  <a:pt x="162" y="1070"/>
                  <a:pt x="162" y="1072"/>
                </a:cubicBezTo>
                <a:cubicBezTo>
                  <a:pt x="162" y="1073"/>
                  <a:pt x="161" y="1075"/>
                  <a:pt x="161" y="1077"/>
                </a:cubicBezTo>
                <a:cubicBezTo>
                  <a:pt x="161" y="1079"/>
                  <a:pt x="162" y="1081"/>
                  <a:pt x="162" y="1082"/>
                </a:cubicBezTo>
                <a:cubicBezTo>
                  <a:pt x="161" y="1083"/>
                  <a:pt x="161" y="1084"/>
                  <a:pt x="161" y="1085"/>
                </a:cubicBezTo>
                <a:cubicBezTo>
                  <a:pt x="161" y="1087"/>
                  <a:pt x="161" y="1090"/>
                  <a:pt x="161" y="1092"/>
                </a:cubicBezTo>
                <a:cubicBezTo>
                  <a:pt x="161" y="1093"/>
                  <a:pt x="160" y="1094"/>
                  <a:pt x="160" y="1095"/>
                </a:cubicBezTo>
                <a:cubicBezTo>
                  <a:pt x="160" y="1096"/>
                  <a:pt x="160" y="1097"/>
                  <a:pt x="160" y="1099"/>
                </a:cubicBezTo>
                <a:cubicBezTo>
                  <a:pt x="160" y="1102"/>
                  <a:pt x="160" y="1104"/>
                  <a:pt x="159" y="1108"/>
                </a:cubicBezTo>
                <a:cubicBezTo>
                  <a:pt x="159" y="1108"/>
                  <a:pt x="160" y="1109"/>
                  <a:pt x="160" y="1110"/>
                </a:cubicBezTo>
                <a:cubicBezTo>
                  <a:pt x="160" y="1110"/>
                  <a:pt x="159" y="1111"/>
                  <a:pt x="159" y="1111"/>
                </a:cubicBezTo>
                <a:cubicBezTo>
                  <a:pt x="159" y="1113"/>
                  <a:pt x="159" y="1115"/>
                  <a:pt x="159" y="1117"/>
                </a:cubicBezTo>
                <a:cubicBezTo>
                  <a:pt x="159" y="1119"/>
                  <a:pt x="158" y="1122"/>
                  <a:pt x="158" y="1124"/>
                </a:cubicBezTo>
                <a:cubicBezTo>
                  <a:pt x="158" y="1126"/>
                  <a:pt x="158" y="1127"/>
                  <a:pt x="158" y="1128"/>
                </a:cubicBezTo>
                <a:cubicBezTo>
                  <a:pt x="158" y="1131"/>
                  <a:pt x="158" y="1132"/>
                  <a:pt x="158" y="1136"/>
                </a:cubicBezTo>
                <a:cubicBezTo>
                  <a:pt x="158" y="1138"/>
                  <a:pt x="158" y="1140"/>
                  <a:pt x="160" y="1142"/>
                </a:cubicBezTo>
                <a:cubicBezTo>
                  <a:pt x="159" y="1144"/>
                  <a:pt x="156" y="1146"/>
                  <a:pt x="154" y="1148"/>
                </a:cubicBezTo>
                <a:cubicBezTo>
                  <a:pt x="153" y="1148"/>
                  <a:pt x="154" y="1147"/>
                  <a:pt x="153" y="1147"/>
                </a:cubicBezTo>
                <a:cubicBezTo>
                  <a:pt x="151" y="1147"/>
                  <a:pt x="148" y="1148"/>
                  <a:pt x="147" y="1150"/>
                </a:cubicBezTo>
                <a:close/>
                <a:moveTo>
                  <a:pt x="143" y="784"/>
                </a:moveTo>
                <a:cubicBezTo>
                  <a:pt x="143" y="783"/>
                  <a:pt x="144" y="785"/>
                  <a:pt x="144" y="784"/>
                </a:cubicBezTo>
                <a:cubicBezTo>
                  <a:pt x="144" y="783"/>
                  <a:pt x="144" y="781"/>
                  <a:pt x="143" y="780"/>
                </a:cubicBezTo>
                <a:cubicBezTo>
                  <a:pt x="144" y="779"/>
                  <a:pt x="144" y="777"/>
                  <a:pt x="142" y="778"/>
                </a:cubicBezTo>
                <a:cubicBezTo>
                  <a:pt x="143" y="778"/>
                  <a:pt x="142" y="778"/>
                  <a:pt x="142" y="779"/>
                </a:cubicBezTo>
                <a:cubicBezTo>
                  <a:pt x="142" y="779"/>
                  <a:pt x="142" y="779"/>
                  <a:pt x="142" y="779"/>
                </a:cubicBezTo>
                <a:cubicBezTo>
                  <a:pt x="143" y="779"/>
                  <a:pt x="143" y="779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0"/>
                  <a:pt x="143" y="780"/>
                  <a:pt x="143" y="780"/>
                </a:cubicBezTo>
                <a:cubicBezTo>
                  <a:pt x="143" y="781"/>
                  <a:pt x="144" y="783"/>
                  <a:pt x="143" y="784"/>
                </a:cubicBezTo>
                <a:close/>
                <a:moveTo>
                  <a:pt x="145" y="794"/>
                </a:moveTo>
                <a:cubicBezTo>
                  <a:pt x="144" y="793"/>
                  <a:pt x="145" y="792"/>
                  <a:pt x="144" y="793"/>
                </a:cubicBezTo>
                <a:cubicBezTo>
                  <a:pt x="145" y="793"/>
                  <a:pt x="144" y="794"/>
                  <a:pt x="145" y="794"/>
                </a:cubicBezTo>
                <a:close/>
                <a:moveTo>
                  <a:pt x="145" y="811"/>
                </a:moveTo>
                <a:cubicBezTo>
                  <a:pt x="145" y="811"/>
                  <a:pt x="146" y="810"/>
                  <a:pt x="145" y="810"/>
                </a:cubicBezTo>
                <a:cubicBezTo>
                  <a:pt x="145" y="810"/>
                  <a:pt x="145" y="812"/>
                  <a:pt x="145" y="811"/>
                </a:cubicBezTo>
                <a:close/>
                <a:moveTo>
                  <a:pt x="137" y="826"/>
                </a:moveTo>
                <a:cubicBezTo>
                  <a:pt x="137" y="826"/>
                  <a:pt x="137" y="826"/>
                  <a:pt x="137" y="826"/>
                </a:cubicBezTo>
                <a:cubicBezTo>
                  <a:pt x="137" y="826"/>
                  <a:pt x="137" y="826"/>
                  <a:pt x="137" y="826"/>
                </a:cubicBezTo>
                <a:close/>
                <a:moveTo>
                  <a:pt x="137" y="827"/>
                </a:move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6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ubicBezTo>
                  <a:pt x="137" y="827"/>
                  <a:pt x="137" y="827"/>
                  <a:pt x="137" y="827"/>
                </a:cubicBezTo>
                <a:close/>
                <a:moveTo>
                  <a:pt x="162" y="947"/>
                </a:moveTo>
                <a:cubicBezTo>
                  <a:pt x="162" y="947"/>
                  <a:pt x="162" y="946"/>
                  <a:pt x="162" y="947"/>
                </a:cubicBezTo>
                <a:cubicBezTo>
                  <a:pt x="162" y="947"/>
                  <a:pt x="161" y="948"/>
                  <a:pt x="162" y="947"/>
                </a:cubicBezTo>
                <a:close/>
                <a:moveTo>
                  <a:pt x="186" y="850"/>
                </a:moveTo>
                <a:cubicBezTo>
                  <a:pt x="186" y="849"/>
                  <a:pt x="186" y="848"/>
                  <a:pt x="186" y="849"/>
                </a:cubicBezTo>
                <a:cubicBezTo>
                  <a:pt x="186" y="849"/>
                  <a:pt x="186" y="850"/>
                  <a:pt x="186" y="850"/>
                </a:cubicBezTo>
                <a:close/>
                <a:moveTo>
                  <a:pt x="186" y="833"/>
                </a:moveTo>
                <a:cubicBezTo>
                  <a:pt x="186" y="833"/>
                  <a:pt x="186" y="832"/>
                  <a:pt x="186" y="833"/>
                </a:cubicBezTo>
                <a:cubicBezTo>
                  <a:pt x="186" y="833"/>
                  <a:pt x="185" y="834"/>
                  <a:pt x="186" y="833"/>
                </a:cubicBezTo>
                <a:close/>
                <a:moveTo>
                  <a:pt x="194" y="794"/>
                </a:moveTo>
                <a:cubicBezTo>
                  <a:pt x="192" y="794"/>
                  <a:pt x="192" y="797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8"/>
                  <a:pt x="193" y="798"/>
                  <a:pt x="193" y="798"/>
                </a:cubicBezTo>
                <a:cubicBezTo>
                  <a:pt x="193" y="799"/>
                  <a:pt x="193" y="799"/>
                  <a:pt x="193" y="799"/>
                </a:cubicBezTo>
                <a:cubicBezTo>
                  <a:pt x="193" y="799"/>
                  <a:pt x="193" y="800"/>
                  <a:pt x="193" y="800"/>
                </a:cubicBezTo>
                <a:cubicBezTo>
                  <a:pt x="193" y="800"/>
                  <a:pt x="194" y="799"/>
                  <a:pt x="194" y="799"/>
                </a:cubicBezTo>
                <a:cubicBezTo>
                  <a:pt x="194" y="799"/>
                  <a:pt x="194" y="799"/>
                  <a:pt x="194" y="799"/>
                </a:cubicBezTo>
                <a:cubicBezTo>
                  <a:pt x="194" y="798"/>
                  <a:pt x="194" y="798"/>
                  <a:pt x="194" y="797"/>
                </a:cubicBezTo>
                <a:cubicBezTo>
                  <a:pt x="194" y="797"/>
                  <a:pt x="194" y="797"/>
                  <a:pt x="194" y="797"/>
                </a:cubicBezTo>
                <a:cubicBezTo>
                  <a:pt x="195" y="796"/>
                  <a:pt x="194" y="795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lose/>
                <a:moveTo>
                  <a:pt x="192" y="780"/>
                </a:moveTo>
                <a:cubicBezTo>
                  <a:pt x="192" y="780"/>
                  <a:pt x="192" y="780"/>
                  <a:pt x="191" y="780"/>
                </a:cubicBezTo>
                <a:cubicBezTo>
                  <a:pt x="191" y="781"/>
                  <a:pt x="193" y="782"/>
                  <a:pt x="192" y="783"/>
                </a:cubicBezTo>
                <a:cubicBezTo>
                  <a:pt x="192" y="783"/>
                  <a:pt x="192" y="784"/>
                  <a:pt x="192" y="783"/>
                </a:cubicBezTo>
                <a:cubicBezTo>
                  <a:pt x="192" y="783"/>
                  <a:pt x="192" y="783"/>
                  <a:pt x="192" y="783"/>
                </a:cubicBezTo>
                <a:cubicBezTo>
                  <a:pt x="192" y="784"/>
                  <a:pt x="192" y="784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5"/>
                  <a:pt x="192" y="785"/>
                  <a:pt x="192" y="785"/>
                </a:cubicBezTo>
                <a:cubicBezTo>
                  <a:pt x="192" y="787"/>
                  <a:pt x="192" y="788"/>
                  <a:pt x="192" y="790"/>
                </a:cubicBezTo>
                <a:cubicBezTo>
                  <a:pt x="192" y="790"/>
                  <a:pt x="192" y="790"/>
                  <a:pt x="192" y="790"/>
                </a:cubicBezTo>
                <a:cubicBezTo>
                  <a:pt x="192" y="790"/>
                  <a:pt x="192" y="790"/>
                  <a:pt x="192" y="791"/>
                </a:cubicBezTo>
                <a:cubicBezTo>
                  <a:pt x="192" y="791"/>
                  <a:pt x="192" y="791"/>
                  <a:pt x="193" y="792"/>
                </a:cubicBezTo>
                <a:cubicBezTo>
                  <a:pt x="192" y="792"/>
                  <a:pt x="192" y="792"/>
                  <a:pt x="192" y="793"/>
                </a:cubicBezTo>
                <a:cubicBezTo>
                  <a:pt x="193" y="793"/>
                  <a:pt x="193" y="793"/>
                  <a:pt x="193" y="794"/>
                </a:cubicBezTo>
                <a:cubicBezTo>
                  <a:pt x="193" y="794"/>
                  <a:pt x="193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4"/>
                  <a:pt x="194" y="794"/>
                  <a:pt x="194" y="794"/>
                </a:cubicBezTo>
                <a:cubicBezTo>
                  <a:pt x="194" y="793"/>
                  <a:pt x="194" y="791"/>
                  <a:pt x="193" y="791"/>
                </a:cubicBezTo>
                <a:cubicBezTo>
                  <a:pt x="193" y="791"/>
                  <a:pt x="193" y="791"/>
                  <a:pt x="193" y="791"/>
                </a:cubicBezTo>
                <a:cubicBezTo>
                  <a:pt x="193" y="791"/>
                  <a:pt x="193" y="790"/>
                  <a:pt x="193" y="790"/>
                </a:cubicBezTo>
                <a:cubicBezTo>
                  <a:pt x="193" y="790"/>
                  <a:pt x="194" y="790"/>
                  <a:pt x="194" y="790"/>
                </a:cubicBezTo>
                <a:cubicBezTo>
                  <a:pt x="193" y="789"/>
                  <a:pt x="193" y="787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5"/>
                  <a:pt x="193" y="785"/>
                  <a:pt x="193" y="785"/>
                </a:cubicBezTo>
                <a:cubicBezTo>
                  <a:pt x="193" y="784"/>
                  <a:pt x="193" y="784"/>
                  <a:pt x="193" y="783"/>
                </a:cubicBezTo>
                <a:cubicBezTo>
                  <a:pt x="193" y="783"/>
                  <a:pt x="193" y="783"/>
                  <a:pt x="193" y="783"/>
                </a:cubicBezTo>
                <a:cubicBezTo>
                  <a:pt x="193" y="782"/>
                  <a:pt x="193" y="780"/>
                  <a:pt x="193" y="780"/>
                </a:cubicBezTo>
                <a:cubicBezTo>
                  <a:pt x="192" y="780"/>
                  <a:pt x="192" y="780"/>
                  <a:pt x="192" y="780"/>
                </a:cubicBezTo>
                <a:close/>
                <a:moveTo>
                  <a:pt x="160" y="827"/>
                </a:moveTo>
                <a:cubicBezTo>
                  <a:pt x="160" y="828"/>
                  <a:pt x="160" y="825"/>
                  <a:pt x="160" y="827"/>
                </a:cubicBezTo>
                <a:close/>
                <a:moveTo>
                  <a:pt x="160" y="823"/>
                </a:moveTo>
                <a:cubicBezTo>
                  <a:pt x="160" y="821"/>
                  <a:pt x="160" y="824"/>
                  <a:pt x="160" y="823"/>
                </a:cubicBezTo>
                <a:close/>
                <a:moveTo>
                  <a:pt x="160" y="813"/>
                </a:moveTo>
                <a:cubicBezTo>
                  <a:pt x="159" y="810"/>
                  <a:pt x="159" y="813"/>
                  <a:pt x="160" y="813"/>
                </a:cubicBezTo>
                <a:close/>
                <a:moveTo>
                  <a:pt x="181" y="756"/>
                </a:moveTo>
                <a:cubicBezTo>
                  <a:pt x="182" y="757"/>
                  <a:pt x="181" y="758"/>
                  <a:pt x="182" y="758"/>
                </a:cubicBezTo>
                <a:cubicBezTo>
                  <a:pt x="181" y="757"/>
                  <a:pt x="182" y="756"/>
                  <a:pt x="181" y="756"/>
                </a:cubicBezTo>
                <a:close/>
                <a:moveTo>
                  <a:pt x="139" y="719"/>
                </a:moveTo>
                <a:cubicBezTo>
                  <a:pt x="139" y="719"/>
                  <a:pt x="138" y="720"/>
                  <a:pt x="139" y="720"/>
                </a:cubicBezTo>
                <a:cubicBezTo>
                  <a:pt x="139" y="720"/>
                  <a:pt x="138" y="718"/>
                  <a:pt x="139" y="719"/>
                </a:cubicBezTo>
                <a:close/>
                <a:moveTo>
                  <a:pt x="179" y="640"/>
                </a:moveTo>
                <a:cubicBezTo>
                  <a:pt x="180" y="641"/>
                  <a:pt x="179" y="641"/>
                  <a:pt x="179" y="641"/>
                </a:cubicBezTo>
                <a:cubicBezTo>
                  <a:pt x="179" y="642"/>
                  <a:pt x="179" y="642"/>
                  <a:pt x="180" y="642"/>
                </a:cubicBezTo>
                <a:cubicBezTo>
                  <a:pt x="180" y="642"/>
                  <a:pt x="180" y="640"/>
                  <a:pt x="179" y="640"/>
                </a:cubicBezTo>
                <a:close/>
                <a:moveTo>
                  <a:pt x="177" y="606"/>
                </a:moveTo>
                <a:cubicBezTo>
                  <a:pt x="176" y="606"/>
                  <a:pt x="177" y="607"/>
                  <a:pt x="177" y="607"/>
                </a:cubicBez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6"/>
                  <a:pt x="177" y="606"/>
                </a:cubicBezTo>
                <a:close/>
                <a:moveTo>
                  <a:pt x="177" y="607"/>
                </a:moveTo>
                <a:cubicBezTo>
                  <a:pt x="177" y="607"/>
                  <a:pt x="177" y="607"/>
                  <a:pt x="177" y="607"/>
                </a:cubicBezTo>
                <a:cubicBezTo>
                  <a:pt x="177" y="607"/>
                  <a:pt x="177" y="608"/>
                  <a:pt x="177" y="607"/>
                </a:cubicBezTo>
                <a:close/>
                <a:moveTo>
                  <a:pt x="184" y="592"/>
                </a:moveTo>
                <a:cubicBezTo>
                  <a:pt x="185" y="591"/>
                  <a:pt x="185" y="592"/>
                  <a:pt x="185" y="591"/>
                </a:cubicBezTo>
                <a:cubicBezTo>
                  <a:pt x="185" y="591"/>
                  <a:pt x="185" y="591"/>
                  <a:pt x="185" y="591"/>
                </a:cubicBezTo>
                <a:cubicBezTo>
                  <a:pt x="185" y="591"/>
                  <a:pt x="185" y="591"/>
                  <a:pt x="185" y="590"/>
                </a:cubicBezTo>
                <a:cubicBezTo>
                  <a:pt x="184" y="590"/>
                  <a:pt x="183" y="591"/>
                  <a:pt x="184" y="592"/>
                </a:cubicBezTo>
                <a:close/>
                <a:moveTo>
                  <a:pt x="184" y="584"/>
                </a:moveTo>
                <a:cubicBezTo>
                  <a:pt x="184" y="584"/>
                  <a:pt x="185" y="583"/>
                  <a:pt x="184" y="583"/>
                </a:cubicBezTo>
                <a:cubicBezTo>
                  <a:pt x="184" y="583"/>
                  <a:pt x="184" y="584"/>
                  <a:pt x="184" y="584"/>
                </a:cubicBezTo>
                <a:close/>
                <a:moveTo>
                  <a:pt x="183" y="567"/>
                </a:moveTo>
                <a:cubicBezTo>
                  <a:pt x="183" y="567"/>
                  <a:pt x="183" y="568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7"/>
                  <a:pt x="183" y="567"/>
                  <a:pt x="183" y="567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8"/>
                  <a:pt x="183" y="568"/>
                </a:cubicBezTo>
                <a:cubicBezTo>
                  <a:pt x="183" y="568"/>
                  <a:pt x="183" y="569"/>
                  <a:pt x="183" y="569"/>
                </a:cubicBezTo>
                <a:cubicBezTo>
                  <a:pt x="183" y="569"/>
                  <a:pt x="184" y="569"/>
                  <a:pt x="184" y="568"/>
                </a:cubicBezTo>
                <a:cubicBezTo>
                  <a:pt x="184" y="568"/>
                  <a:pt x="184" y="568"/>
                  <a:pt x="184" y="568"/>
                </a:cubicBezTo>
                <a:cubicBezTo>
                  <a:pt x="184" y="568"/>
                  <a:pt x="184" y="567"/>
                  <a:pt x="184" y="567"/>
                </a:cubicBezTo>
                <a:cubicBezTo>
                  <a:pt x="184" y="567"/>
                  <a:pt x="184" y="567"/>
                  <a:pt x="184" y="567"/>
                </a:cubicBezTo>
                <a:cubicBezTo>
                  <a:pt x="184" y="566"/>
                  <a:pt x="184" y="565"/>
                  <a:pt x="184" y="564"/>
                </a:cubicBezTo>
                <a:cubicBezTo>
                  <a:pt x="183" y="565"/>
                  <a:pt x="183" y="564"/>
                  <a:pt x="182" y="564"/>
                </a:cubicBezTo>
                <a:cubicBezTo>
                  <a:pt x="183" y="565"/>
                  <a:pt x="183" y="566"/>
                  <a:pt x="183" y="567"/>
                </a:cubicBezTo>
                <a:close/>
                <a:moveTo>
                  <a:pt x="127" y="616"/>
                </a:moveTo>
                <a:cubicBezTo>
                  <a:pt x="127" y="616"/>
                  <a:pt x="126" y="617"/>
                  <a:pt x="127" y="617"/>
                </a:cubicBezTo>
                <a:cubicBezTo>
                  <a:pt x="127" y="616"/>
                  <a:pt x="127" y="615"/>
                  <a:pt x="127" y="616"/>
                </a:cubicBezTo>
                <a:close/>
                <a:moveTo>
                  <a:pt x="175" y="554"/>
                </a:moveTo>
                <a:cubicBezTo>
                  <a:pt x="175" y="554"/>
                  <a:pt x="174" y="555"/>
                  <a:pt x="175" y="555"/>
                </a:cubicBezTo>
                <a:cubicBezTo>
                  <a:pt x="175" y="555"/>
                  <a:pt x="175" y="553"/>
                  <a:pt x="175" y="554"/>
                </a:cubicBezTo>
                <a:close/>
                <a:moveTo>
                  <a:pt x="173" y="525"/>
                </a:moveTo>
                <a:cubicBezTo>
                  <a:pt x="174" y="525"/>
                  <a:pt x="173" y="525"/>
                  <a:pt x="174" y="526"/>
                </a:cubicBezTo>
                <a:cubicBezTo>
                  <a:pt x="174" y="525"/>
                  <a:pt x="174" y="524"/>
                  <a:pt x="173" y="525"/>
                </a:cubicBezTo>
                <a:close/>
                <a:moveTo>
                  <a:pt x="181" y="512"/>
                </a:moveTo>
                <a:cubicBezTo>
                  <a:pt x="181" y="512"/>
                  <a:pt x="181" y="511"/>
                  <a:pt x="181" y="511"/>
                </a:cubicBezTo>
                <a:cubicBezTo>
                  <a:pt x="181" y="512"/>
                  <a:pt x="180" y="512"/>
                  <a:pt x="181" y="512"/>
                </a:cubicBezTo>
                <a:close/>
                <a:moveTo>
                  <a:pt x="169" y="510"/>
                </a:moveTo>
                <a:cubicBezTo>
                  <a:pt x="169" y="509"/>
                  <a:pt x="170" y="509"/>
                  <a:pt x="169" y="509"/>
                </a:cubicBezTo>
                <a:cubicBezTo>
                  <a:pt x="169" y="509"/>
                  <a:pt x="169" y="510"/>
                  <a:pt x="169" y="510"/>
                </a:cubicBezTo>
                <a:close/>
                <a:moveTo>
                  <a:pt x="178" y="448"/>
                </a:moveTo>
                <a:cubicBezTo>
                  <a:pt x="178" y="448"/>
                  <a:pt x="179" y="448"/>
                  <a:pt x="179" y="448"/>
                </a:cubicBezTo>
                <a:cubicBezTo>
                  <a:pt x="178" y="447"/>
                  <a:pt x="179" y="447"/>
                  <a:pt x="178" y="447"/>
                </a:cubicBezTo>
                <a:cubicBezTo>
                  <a:pt x="177" y="447"/>
                  <a:pt x="178" y="449"/>
                  <a:pt x="178" y="448"/>
                </a:cubicBezTo>
                <a:close/>
                <a:moveTo>
                  <a:pt x="164" y="448"/>
                </a:moveTo>
                <a:cubicBezTo>
                  <a:pt x="164" y="448"/>
                  <a:pt x="165" y="448"/>
                  <a:pt x="164" y="447"/>
                </a:cubicBezTo>
                <a:cubicBezTo>
                  <a:pt x="164" y="447"/>
                  <a:pt x="164" y="449"/>
                  <a:pt x="164" y="448"/>
                </a:cubicBezTo>
                <a:close/>
                <a:moveTo>
                  <a:pt x="168" y="399"/>
                </a:moveTo>
                <a:cubicBezTo>
                  <a:pt x="168" y="399"/>
                  <a:pt x="169" y="398"/>
                  <a:pt x="168" y="398"/>
                </a:cubicBezTo>
                <a:cubicBezTo>
                  <a:pt x="167" y="399"/>
                  <a:pt x="168" y="399"/>
                  <a:pt x="168" y="399"/>
                </a:cubicBezTo>
                <a:close/>
                <a:moveTo>
                  <a:pt x="160" y="340"/>
                </a:moveTo>
                <a:cubicBezTo>
                  <a:pt x="160" y="340"/>
                  <a:pt x="160" y="340"/>
                  <a:pt x="161" y="340"/>
                </a:cubicBezTo>
                <a:cubicBezTo>
                  <a:pt x="161" y="340"/>
                  <a:pt x="161" y="338"/>
                  <a:pt x="160" y="339"/>
                </a:cubicBezTo>
                <a:cubicBezTo>
                  <a:pt x="160" y="339"/>
                  <a:pt x="160" y="340"/>
                  <a:pt x="160" y="340"/>
                </a:cubicBezTo>
                <a:close/>
                <a:moveTo>
                  <a:pt x="159" y="286"/>
                </a:moveTo>
                <a:cubicBezTo>
                  <a:pt x="159" y="286"/>
                  <a:pt x="160" y="284"/>
                  <a:pt x="159" y="284"/>
                </a:cubicBezTo>
                <a:cubicBezTo>
                  <a:pt x="159" y="285"/>
                  <a:pt x="159" y="286"/>
                  <a:pt x="159" y="286"/>
                </a:cubicBezTo>
                <a:close/>
                <a:moveTo>
                  <a:pt x="106" y="294"/>
                </a:moveTo>
                <a:cubicBezTo>
                  <a:pt x="106" y="294"/>
                  <a:pt x="106" y="293"/>
                  <a:pt x="106" y="293"/>
                </a:cubicBezTo>
                <a:cubicBezTo>
                  <a:pt x="106" y="294"/>
                  <a:pt x="105" y="295"/>
                  <a:pt x="106" y="294"/>
                </a:cubicBezTo>
                <a:close/>
                <a:moveTo>
                  <a:pt x="162" y="188"/>
                </a:moveTo>
                <a:cubicBezTo>
                  <a:pt x="162" y="188"/>
                  <a:pt x="163" y="187"/>
                  <a:pt x="162" y="187"/>
                </a:cubicBezTo>
                <a:cubicBezTo>
                  <a:pt x="162" y="188"/>
                  <a:pt x="162" y="189"/>
                  <a:pt x="162" y="188"/>
                </a:cubicBezTo>
                <a:close/>
                <a:moveTo>
                  <a:pt x="145" y="1177"/>
                </a:moveTo>
                <a:cubicBezTo>
                  <a:pt x="145" y="1177"/>
                  <a:pt x="145" y="1177"/>
                  <a:pt x="145" y="1177"/>
                </a:cubicBezTo>
                <a:cubicBezTo>
                  <a:pt x="145" y="1177"/>
                  <a:pt x="145" y="1177"/>
                  <a:pt x="145" y="1177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8"/>
                  <a:pt x="145" y="1178"/>
                  <a:pt x="145" y="1178"/>
                </a:cubicBezTo>
                <a:cubicBezTo>
                  <a:pt x="145" y="1179"/>
                  <a:pt x="145" y="1179"/>
                  <a:pt x="145" y="1178"/>
                </a:cubicBezTo>
                <a:cubicBezTo>
                  <a:pt x="146" y="1178"/>
                  <a:pt x="146" y="1178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7"/>
                  <a:pt x="146" y="1177"/>
                </a:cubicBezTo>
                <a:cubicBezTo>
                  <a:pt x="146" y="1177"/>
                  <a:pt x="146" y="1176"/>
                  <a:pt x="146" y="1176"/>
                </a:cubicBezTo>
                <a:cubicBezTo>
                  <a:pt x="146" y="1176"/>
                  <a:pt x="146" y="1176"/>
                  <a:pt x="145" y="1176"/>
                </a:cubicBezTo>
                <a:lnTo>
                  <a:pt x="145" y="1177"/>
                </a:lnTo>
                <a:close/>
                <a:moveTo>
                  <a:pt x="144" y="1158"/>
                </a:moveTo>
                <a:cubicBezTo>
                  <a:pt x="144" y="1158"/>
                  <a:pt x="144" y="1158"/>
                  <a:pt x="144" y="1159"/>
                </a:cubicBezTo>
                <a:cubicBezTo>
                  <a:pt x="144" y="1159"/>
                  <a:pt x="144" y="1159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4" y="1160"/>
                  <a:pt x="144" y="1160"/>
                  <a:pt x="144" y="1160"/>
                </a:cubicBezTo>
                <a:cubicBezTo>
                  <a:pt x="145" y="1159"/>
                  <a:pt x="145" y="1159"/>
                  <a:pt x="145" y="1158"/>
                </a:cubicBezTo>
                <a:cubicBezTo>
                  <a:pt x="145" y="1158"/>
                  <a:pt x="144" y="1158"/>
                  <a:pt x="144" y="1158"/>
                </a:cubicBezTo>
                <a:cubicBezTo>
                  <a:pt x="144" y="1158"/>
                  <a:pt x="144" y="1158"/>
                  <a:pt x="144" y="1158"/>
                </a:cubicBezTo>
                <a:close/>
                <a:moveTo>
                  <a:pt x="113" y="1166"/>
                </a:moveTo>
                <a:cubicBezTo>
                  <a:pt x="113" y="1166"/>
                  <a:pt x="113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5"/>
                  <a:pt x="112" y="1165"/>
                </a:cubicBezTo>
                <a:cubicBezTo>
                  <a:pt x="112" y="1165"/>
                  <a:pt x="112" y="1166"/>
                  <a:pt x="112" y="1166"/>
                </a:cubicBezTo>
                <a:cubicBezTo>
                  <a:pt x="112" y="1166"/>
                  <a:pt x="112" y="1167"/>
                  <a:pt x="112" y="1167"/>
                </a:cubicBezTo>
                <a:cubicBezTo>
                  <a:pt x="112" y="1167"/>
                  <a:pt x="113" y="1167"/>
                  <a:pt x="113" y="1167"/>
                </a:cubicBezTo>
                <a:cubicBezTo>
                  <a:pt x="113" y="1167"/>
                  <a:pt x="113" y="1167"/>
                  <a:pt x="113" y="1167"/>
                </a:cubicBezTo>
                <a:cubicBezTo>
                  <a:pt x="113" y="1166"/>
                  <a:pt x="113" y="1166"/>
                  <a:pt x="113" y="1166"/>
                </a:cubicBezTo>
                <a:close/>
                <a:moveTo>
                  <a:pt x="117" y="1085"/>
                </a:move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5"/>
                  <a:pt x="117" y="1085"/>
                </a:cubicBezTo>
                <a:cubicBezTo>
                  <a:pt x="117" y="1085"/>
                  <a:pt x="117" y="1086"/>
                  <a:pt x="117" y="1087"/>
                </a:cubicBezTo>
                <a:cubicBezTo>
                  <a:pt x="117" y="1088"/>
                  <a:pt x="117" y="1089"/>
                  <a:pt x="116" y="1091"/>
                </a:cubicBezTo>
                <a:cubicBezTo>
                  <a:pt x="116" y="1091"/>
                  <a:pt x="116" y="1091"/>
                  <a:pt x="117" y="1091"/>
                </a:cubicBezTo>
                <a:cubicBezTo>
                  <a:pt x="117" y="1091"/>
                  <a:pt x="117" y="1091"/>
                  <a:pt x="117" y="1091"/>
                </a:cubicBezTo>
                <a:cubicBezTo>
                  <a:pt x="117" y="1089"/>
                  <a:pt x="117" y="1088"/>
                  <a:pt x="117" y="1087"/>
                </a:cubicBezTo>
                <a:cubicBezTo>
                  <a:pt x="117" y="1086"/>
                  <a:pt x="117" y="1085"/>
                  <a:pt x="117" y="1085"/>
                </a:cubicBezTo>
                <a:close/>
                <a:moveTo>
                  <a:pt x="117" y="1083"/>
                </a:moveTo>
                <a:cubicBezTo>
                  <a:pt x="117" y="1082"/>
                  <a:pt x="117" y="1082"/>
                  <a:pt x="117" y="1081"/>
                </a:cubicBezTo>
                <a:cubicBezTo>
                  <a:pt x="117" y="1080"/>
                  <a:pt x="118" y="1080"/>
                  <a:pt x="118" y="1080"/>
                </a:cubicBezTo>
                <a:cubicBezTo>
                  <a:pt x="118" y="1080"/>
                  <a:pt x="118" y="1079"/>
                  <a:pt x="117" y="1079"/>
                </a:cubicBezTo>
                <a:cubicBezTo>
                  <a:pt x="117" y="1079"/>
                  <a:pt x="117" y="1079"/>
                  <a:pt x="117" y="1079"/>
                </a:cubicBezTo>
                <a:cubicBezTo>
                  <a:pt x="117" y="1080"/>
                  <a:pt x="117" y="1080"/>
                  <a:pt x="117" y="1080"/>
                </a:cubicBezTo>
                <a:cubicBezTo>
                  <a:pt x="117" y="1080"/>
                  <a:pt x="117" y="1080"/>
                  <a:pt x="117" y="1081"/>
                </a:cubicBezTo>
                <a:cubicBezTo>
                  <a:pt x="117" y="1081"/>
                  <a:pt x="117" y="1082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ubicBezTo>
                  <a:pt x="117" y="1083"/>
                  <a:pt x="117" y="1083"/>
                  <a:pt x="117" y="1083"/>
                </a:cubicBezTo>
                <a:close/>
                <a:moveTo>
                  <a:pt x="118" y="1063"/>
                </a:move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8" y="1063"/>
                  <a:pt x="118" y="1063"/>
                  <a:pt x="118" y="1063"/>
                </a:cubicBezTo>
                <a:cubicBezTo>
                  <a:pt x="117" y="1063"/>
                  <a:pt x="117" y="1063"/>
                  <a:pt x="117" y="1063"/>
                </a:cubicBezTo>
                <a:cubicBezTo>
                  <a:pt x="117" y="1064"/>
                  <a:pt x="117" y="1065"/>
                  <a:pt x="117" y="1066"/>
                </a:cubicBezTo>
                <a:cubicBezTo>
                  <a:pt x="117" y="1066"/>
                  <a:pt x="118" y="1066"/>
                  <a:pt x="118" y="1066"/>
                </a:cubicBezTo>
                <a:cubicBezTo>
                  <a:pt x="118" y="1066"/>
                  <a:pt x="118" y="1066"/>
                  <a:pt x="118" y="1066"/>
                </a:cubicBezTo>
                <a:cubicBezTo>
                  <a:pt x="117" y="1065"/>
                  <a:pt x="118" y="1064"/>
                  <a:pt x="118" y="1063"/>
                </a:cubicBezTo>
                <a:close/>
                <a:moveTo>
                  <a:pt x="182" y="733"/>
                </a:moveTo>
                <a:cubicBezTo>
                  <a:pt x="182" y="733"/>
                  <a:pt x="182" y="733"/>
                  <a:pt x="182" y="732"/>
                </a:cubicBezTo>
                <a:cubicBezTo>
                  <a:pt x="182" y="732"/>
                  <a:pt x="182" y="732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1"/>
                  <a:pt x="181" y="731"/>
                </a:cubicBezTo>
                <a:cubicBezTo>
                  <a:pt x="181" y="731"/>
                  <a:pt x="181" y="732"/>
                  <a:pt x="181" y="732"/>
                </a:cubicBezTo>
                <a:cubicBezTo>
                  <a:pt x="181" y="732"/>
                  <a:pt x="181" y="732"/>
                  <a:pt x="181" y="732"/>
                </a:cubicBezTo>
                <a:cubicBezTo>
                  <a:pt x="181" y="732"/>
                  <a:pt x="181" y="733"/>
                  <a:pt x="181" y="733"/>
                </a:cubicBezTo>
                <a:cubicBezTo>
                  <a:pt x="181" y="733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1" y="734"/>
                  <a:pt x="181" y="734"/>
                </a:cubicBezTo>
                <a:cubicBezTo>
                  <a:pt x="181" y="734"/>
                  <a:pt x="182" y="733"/>
                  <a:pt x="182" y="733"/>
                </a:cubicBezTo>
                <a:close/>
                <a:moveTo>
                  <a:pt x="181" y="710"/>
                </a:moveTo>
                <a:cubicBezTo>
                  <a:pt x="181" y="710"/>
                  <a:pt x="181" y="710"/>
                  <a:pt x="180" y="710"/>
                </a:cubicBezTo>
                <a:cubicBezTo>
                  <a:pt x="180" y="710"/>
                  <a:pt x="180" y="710"/>
                  <a:pt x="180" y="710"/>
                </a:cubicBezTo>
                <a:cubicBezTo>
                  <a:pt x="181" y="710"/>
                  <a:pt x="180" y="711"/>
                  <a:pt x="180" y="711"/>
                </a:cubicBezTo>
                <a:cubicBezTo>
                  <a:pt x="180" y="711"/>
                  <a:pt x="180" y="711"/>
                  <a:pt x="181" y="711"/>
                </a:cubicBezTo>
                <a:cubicBezTo>
                  <a:pt x="181" y="711"/>
                  <a:pt x="181" y="711"/>
                  <a:pt x="181" y="711"/>
                </a:cubicBezTo>
                <a:cubicBezTo>
                  <a:pt x="181" y="710"/>
                  <a:pt x="181" y="710"/>
                  <a:pt x="181" y="710"/>
                </a:cubicBezTo>
                <a:close/>
                <a:moveTo>
                  <a:pt x="130" y="718"/>
                </a:moveTo>
                <a:cubicBezTo>
                  <a:pt x="130" y="718"/>
                  <a:pt x="129" y="718"/>
                  <a:pt x="129" y="718"/>
                </a:cubicBezTo>
                <a:cubicBezTo>
                  <a:pt x="129" y="718"/>
                  <a:pt x="129" y="718"/>
                  <a:pt x="129" y="718"/>
                </a:cubicBezTo>
                <a:cubicBezTo>
                  <a:pt x="129" y="721"/>
                  <a:pt x="130" y="723"/>
                  <a:pt x="130" y="725"/>
                </a:cubicBezTo>
                <a:cubicBezTo>
                  <a:pt x="130" y="728"/>
                  <a:pt x="130" y="730"/>
                  <a:pt x="130" y="733"/>
                </a:cubicBezTo>
                <a:cubicBezTo>
                  <a:pt x="130" y="733"/>
                  <a:pt x="130" y="733"/>
                  <a:pt x="131" y="733"/>
                </a:cubicBezTo>
                <a:cubicBezTo>
                  <a:pt x="131" y="733"/>
                  <a:pt x="131" y="733"/>
                  <a:pt x="131" y="733"/>
                </a:cubicBezTo>
                <a:cubicBezTo>
                  <a:pt x="131" y="730"/>
                  <a:pt x="131" y="728"/>
                  <a:pt x="130" y="725"/>
                </a:cubicBezTo>
                <a:cubicBezTo>
                  <a:pt x="130" y="723"/>
                  <a:pt x="130" y="721"/>
                  <a:pt x="130" y="718"/>
                </a:cubicBezTo>
                <a:cubicBezTo>
                  <a:pt x="130" y="718"/>
                  <a:pt x="130" y="718"/>
                  <a:pt x="130" y="718"/>
                </a:cubicBezTo>
                <a:close/>
                <a:moveTo>
                  <a:pt x="138" y="711"/>
                </a:moveTo>
                <a:cubicBezTo>
                  <a:pt x="138" y="712"/>
                  <a:pt x="138" y="712"/>
                  <a:pt x="138" y="713"/>
                </a:cubicBezTo>
                <a:cubicBezTo>
                  <a:pt x="138" y="713"/>
                  <a:pt x="138" y="713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4"/>
                  <a:pt x="138" y="714"/>
                  <a:pt x="138" y="714"/>
                </a:cubicBezTo>
                <a:cubicBezTo>
                  <a:pt x="138" y="713"/>
                  <a:pt x="138" y="713"/>
                  <a:pt x="138" y="713"/>
                </a:cubicBezTo>
                <a:cubicBezTo>
                  <a:pt x="138" y="712"/>
                  <a:pt x="138" y="712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ubicBezTo>
                  <a:pt x="138" y="711"/>
                  <a:pt x="138" y="711"/>
                  <a:pt x="138" y="711"/>
                </a:cubicBezTo>
                <a:close/>
                <a:moveTo>
                  <a:pt x="130" y="715"/>
                </a:moveTo>
                <a:cubicBezTo>
                  <a:pt x="130" y="715"/>
                  <a:pt x="130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5"/>
                </a:cubicBezTo>
                <a:cubicBezTo>
                  <a:pt x="129" y="715"/>
                  <a:pt x="129" y="715"/>
                  <a:pt x="129" y="716"/>
                </a:cubicBezTo>
                <a:cubicBezTo>
                  <a:pt x="129" y="716"/>
                  <a:pt x="129" y="716"/>
                  <a:pt x="130" y="716"/>
                </a:cubicBezTo>
                <a:cubicBezTo>
                  <a:pt x="130" y="716"/>
                  <a:pt x="130" y="716"/>
                  <a:pt x="130" y="716"/>
                </a:cubicBezTo>
                <a:cubicBezTo>
                  <a:pt x="130" y="715"/>
                  <a:pt x="130" y="715"/>
                  <a:pt x="130" y="715"/>
                </a:cubicBezTo>
                <a:close/>
                <a:moveTo>
                  <a:pt x="129" y="708"/>
                </a:moveTo>
                <a:cubicBezTo>
                  <a:pt x="129" y="708"/>
                  <a:pt x="129" y="708"/>
                  <a:pt x="129" y="708"/>
                </a:cubicBezTo>
                <a:cubicBezTo>
                  <a:pt x="129" y="708"/>
                  <a:pt x="129" y="709"/>
                  <a:pt x="129" y="709"/>
                </a:cubicBezTo>
                <a:cubicBezTo>
                  <a:pt x="129" y="709"/>
                  <a:pt x="129" y="710"/>
                  <a:pt x="129" y="710"/>
                </a:cubicBezTo>
                <a:cubicBezTo>
                  <a:pt x="129" y="711"/>
                  <a:pt x="129" y="711"/>
                  <a:pt x="129" y="712"/>
                </a:cubicBezTo>
                <a:cubicBezTo>
                  <a:pt x="129" y="712"/>
                  <a:pt x="129" y="712"/>
                  <a:pt x="129" y="712"/>
                </a:cubicBezTo>
                <a:cubicBezTo>
                  <a:pt x="129" y="712"/>
                  <a:pt x="130" y="712"/>
                  <a:pt x="130" y="712"/>
                </a:cubicBezTo>
                <a:cubicBezTo>
                  <a:pt x="129" y="711"/>
                  <a:pt x="129" y="711"/>
                  <a:pt x="130" y="710"/>
                </a:cubicBezTo>
                <a:cubicBezTo>
                  <a:pt x="129" y="710"/>
                  <a:pt x="130" y="709"/>
                  <a:pt x="129" y="709"/>
                </a:cubicBezTo>
                <a:cubicBezTo>
                  <a:pt x="129" y="708"/>
                  <a:pt x="129" y="708"/>
                  <a:pt x="129" y="708"/>
                </a:cubicBezTo>
                <a:close/>
                <a:moveTo>
                  <a:pt x="176" y="646"/>
                </a:moveTo>
                <a:cubicBezTo>
                  <a:pt x="176" y="646"/>
                  <a:pt x="176" y="646"/>
                  <a:pt x="176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7"/>
                  <a:pt x="177" y="647"/>
                  <a:pt x="177" y="647"/>
                </a:cubicBezTo>
                <a:cubicBezTo>
                  <a:pt x="177" y="646"/>
                  <a:pt x="177" y="646"/>
                  <a:pt x="177" y="646"/>
                </a:cubicBezTo>
                <a:cubicBezTo>
                  <a:pt x="177" y="646"/>
                  <a:pt x="177" y="645"/>
                  <a:pt x="177" y="645"/>
                </a:cubicBezTo>
                <a:cubicBezTo>
                  <a:pt x="177" y="645"/>
                  <a:pt x="176" y="645"/>
                  <a:pt x="176" y="645"/>
                </a:cubicBezTo>
                <a:cubicBezTo>
                  <a:pt x="176" y="645"/>
                  <a:pt x="176" y="645"/>
                  <a:pt x="176" y="646"/>
                </a:cubicBezTo>
                <a:close/>
                <a:moveTo>
                  <a:pt x="187" y="634"/>
                </a:move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5"/>
                </a:cubicBezTo>
                <a:cubicBezTo>
                  <a:pt x="187" y="635"/>
                  <a:pt x="187" y="635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ubicBezTo>
                  <a:pt x="187" y="634"/>
                  <a:pt x="187" y="634"/>
                  <a:pt x="187" y="634"/>
                </a:cubicBezTo>
                <a:close/>
                <a:moveTo>
                  <a:pt x="178" y="617"/>
                </a:moveTo>
                <a:cubicBezTo>
                  <a:pt x="178" y="617"/>
                  <a:pt x="178" y="617"/>
                  <a:pt x="178" y="617"/>
                </a:cubicBezTo>
                <a:cubicBezTo>
                  <a:pt x="178" y="618"/>
                  <a:pt x="178" y="620"/>
                  <a:pt x="178" y="621"/>
                </a:cubicBezTo>
                <a:cubicBezTo>
                  <a:pt x="178" y="621"/>
                  <a:pt x="178" y="621"/>
                  <a:pt x="178" y="621"/>
                </a:cubicBezTo>
                <a:cubicBezTo>
                  <a:pt x="179" y="621"/>
                  <a:pt x="179" y="621"/>
                  <a:pt x="179" y="621"/>
                </a:cubicBezTo>
                <a:cubicBezTo>
                  <a:pt x="179" y="620"/>
                  <a:pt x="179" y="618"/>
                  <a:pt x="179" y="617"/>
                </a:cubicBezTo>
                <a:cubicBezTo>
                  <a:pt x="179" y="617"/>
                  <a:pt x="179" y="617"/>
                  <a:pt x="178" y="617"/>
                </a:cubicBezTo>
                <a:cubicBezTo>
                  <a:pt x="178" y="617"/>
                  <a:pt x="178" y="617"/>
                  <a:pt x="178" y="617"/>
                </a:cubicBezTo>
                <a:close/>
                <a:moveTo>
                  <a:pt x="177" y="595"/>
                </a:move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6"/>
                  <a:pt x="177" y="597"/>
                  <a:pt x="177" y="598"/>
                </a:cubicBezTo>
                <a:cubicBezTo>
                  <a:pt x="177" y="599"/>
                  <a:pt x="177" y="601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2"/>
                  <a:pt x="178" y="602"/>
                  <a:pt x="178" y="602"/>
                </a:cubicBezTo>
                <a:cubicBezTo>
                  <a:pt x="178" y="601"/>
                  <a:pt x="178" y="599"/>
                  <a:pt x="178" y="598"/>
                </a:cubicBezTo>
                <a:cubicBezTo>
                  <a:pt x="178" y="597"/>
                  <a:pt x="178" y="596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8" y="595"/>
                  <a:pt x="178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ubicBezTo>
                  <a:pt x="177" y="595"/>
                  <a:pt x="177" y="595"/>
                  <a:pt x="177" y="595"/>
                </a:cubicBezTo>
                <a:close/>
                <a:moveTo>
                  <a:pt x="127" y="628"/>
                </a:moveTo>
                <a:cubicBezTo>
                  <a:pt x="127" y="629"/>
                  <a:pt x="128" y="629"/>
                  <a:pt x="127" y="630"/>
                </a:cubicBezTo>
                <a:cubicBezTo>
                  <a:pt x="127" y="630"/>
                  <a:pt x="127" y="630"/>
                  <a:pt x="127" y="630"/>
                </a:cubicBezTo>
                <a:cubicBezTo>
                  <a:pt x="128" y="630"/>
                  <a:pt x="128" y="630"/>
                  <a:pt x="128" y="630"/>
                </a:cubicBezTo>
                <a:cubicBezTo>
                  <a:pt x="128" y="629"/>
                  <a:pt x="128" y="629"/>
                  <a:pt x="128" y="628"/>
                </a:cubicBezTo>
                <a:lnTo>
                  <a:pt x="127" y="628"/>
                </a:lnTo>
                <a:close/>
                <a:moveTo>
                  <a:pt x="181" y="515"/>
                </a:moveTo>
                <a:cubicBezTo>
                  <a:pt x="181" y="515"/>
                  <a:pt x="180" y="515"/>
                  <a:pt x="181" y="515"/>
                </a:cubicBezTo>
                <a:cubicBezTo>
                  <a:pt x="181" y="515"/>
                  <a:pt x="181" y="516"/>
                  <a:pt x="181" y="516"/>
                </a:cubicBezTo>
                <a:cubicBezTo>
                  <a:pt x="181" y="517"/>
                  <a:pt x="181" y="517"/>
                  <a:pt x="181" y="517"/>
                </a:cubicBezTo>
                <a:cubicBezTo>
                  <a:pt x="181" y="517"/>
                  <a:pt x="181" y="516"/>
                  <a:pt x="181" y="516"/>
                </a:cubicBezTo>
                <a:cubicBezTo>
                  <a:pt x="181" y="516"/>
                  <a:pt x="181" y="515"/>
                  <a:pt x="181" y="515"/>
                </a:cubicBezTo>
                <a:cubicBezTo>
                  <a:pt x="181" y="515"/>
                  <a:pt x="181" y="514"/>
                  <a:pt x="181" y="515"/>
                </a:cubicBezTo>
                <a:cubicBezTo>
                  <a:pt x="181" y="515"/>
                  <a:pt x="181" y="515"/>
                  <a:pt x="181" y="515"/>
                </a:cubicBezTo>
                <a:close/>
                <a:moveTo>
                  <a:pt x="173" y="508"/>
                </a:move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7"/>
                  <a:pt x="173" y="507"/>
                  <a:pt x="173" y="507"/>
                </a:cubicBezTo>
                <a:cubicBezTo>
                  <a:pt x="173" y="508"/>
                  <a:pt x="173" y="508"/>
                  <a:pt x="173" y="508"/>
                </a:cubicBezTo>
                <a:cubicBezTo>
                  <a:pt x="173" y="508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9"/>
                  <a:pt x="173" y="509"/>
                </a:cubicBezTo>
                <a:cubicBezTo>
                  <a:pt x="173" y="509"/>
                  <a:pt x="173" y="508"/>
                  <a:pt x="173" y="508"/>
                </a:cubicBezTo>
                <a:cubicBezTo>
                  <a:pt x="173" y="508"/>
                  <a:pt x="173" y="508"/>
                  <a:pt x="173" y="508"/>
                </a:cubicBezTo>
                <a:close/>
                <a:moveTo>
                  <a:pt x="167" y="503"/>
                </a:moveTo>
                <a:cubicBezTo>
                  <a:pt x="167" y="503"/>
                  <a:pt x="167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3"/>
                  <a:pt x="166" y="503"/>
                </a:cubicBezTo>
                <a:cubicBezTo>
                  <a:pt x="166" y="503"/>
                  <a:pt x="166" y="504"/>
                  <a:pt x="166" y="505"/>
                </a:cubicBezTo>
                <a:cubicBezTo>
                  <a:pt x="166" y="506"/>
                  <a:pt x="167" y="507"/>
                  <a:pt x="166" y="508"/>
                </a:cubicBezTo>
                <a:cubicBezTo>
                  <a:pt x="166" y="508"/>
                  <a:pt x="166" y="508"/>
                  <a:pt x="166" y="508"/>
                </a:cubicBezTo>
                <a:cubicBezTo>
                  <a:pt x="166" y="508"/>
                  <a:pt x="167" y="508"/>
                  <a:pt x="167" y="508"/>
                </a:cubicBezTo>
                <a:cubicBezTo>
                  <a:pt x="167" y="507"/>
                  <a:pt x="167" y="506"/>
                  <a:pt x="167" y="505"/>
                </a:cubicBezTo>
                <a:cubicBezTo>
                  <a:pt x="167" y="504"/>
                  <a:pt x="167" y="503"/>
                  <a:pt x="167" y="503"/>
                </a:cubicBezTo>
                <a:close/>
                <a:moveTo>
                  <a:pt x="167" y="487"/>
                </a:moveTo>
                <a:cubicBezTo>
                  <a:pt x="167" y="487"/>
                  <a:pt x="167" y="487"/>
                  <a:pt x="167" y="487"/>
                </a:cubicBezTo>
                <a:cubicBezTo>
                  <a:pt x="167" y="488"/>
                  <a:pt x="167" y="488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9"/>
                  <a:pt x="167" y="489"/>
                  <a:pt x="167" y="489"/>
                </a:cubicBezTo>
                <a:cubicBezTo>
                  <a:pt x="167" y="488"/>
                  <a:pt x="168" y="488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ubicBezTo>
                  <a:pt x="167" y="487"/>
                  <a:pt x="167" y="487"/>
                  <a:pt x="167" y="487"/>
                </a:cubicBezTo>
                <a:close/>
                <a:moveTo>
                  <a:pt x="165" y="465"/>
                </a:move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5"/>
                  <a:pt x="165" y="465"/>
                </a:cubicBezTo>
                <a:cubicBezTo>
                  <a:pt x="165" y="465"/>
                  <a:pt x="165" y="466"/>
                  <a:pt x="165" y="466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7"/>
                  <a:pt x="165" y="467"/>
                  <a:pt x="165" y="467"/>
                </a:cubicBezTo>
                <a:cubicBezTo>
                  <a:pt x="165" y="466"/>
                  <a:pt x="165" y="466"/>
                  <a:pt x="165" y="466"/>
                </a:cubicBezTo>
                <a:cubicBezTo>
                  <a:pt x="165" y="465"/>
                  <a:pt x="165" y="465"/>
                  <a:pt x="165" y="465"/>
                </a:cubicBezTo>
                <a:close/>
                <a:moveTo>
                  <a:pt x="161" y="368"/>
                </a:moveTo>
                <a:cubicBezTo>
                  <a:pt x="161" y="368"/>
                  <a:pt x="161" y="368"/>
                  <a:pt x="161" y="369"/>
                </a:cubicBezTo>
                <a:cubicBezTo>
                  <a:pt x="161" y="375"/>
                  <a:pt x="161" y="382"/>
                  <a:pt x="162" y="390"/>
                </a:cubicBezTo>
                <a:cubicBezTo>
                  <a:pt x="162" y="390"/>
                  <a:pt x="162" y="390"/>
                  <a:pt x="162" y="390"/>
                </a:cubicBezTo>
                <a:cubicBezTo>
                  <a:pt x="162" y="390"/>
                  <a:pt x="163" y="390"/>
                  <a:pt x="163" y="390"/>
                </a:cubicBezTo>
                <a:cubicBezTo>
                  <a:pt x="162" y="382"/>
                  <a:pt x="162" y="375"/>
                  <a:pt x="161" y="369"/>
                </a:cubicBezTo>
                <a:cubicBezTo>
                  <a:pt x="161" y="368"/>
                  <a:pt x="161" y="368"/>
                  <a:pt x="161" y="368"/>
                </a:cubicBezTo>
                <a:cubicBezTo>
                  <a:pt x="161" y="368"/>
                  <a:pt x="161" y="368"/>
                  <a:pt x="161" y="368"/>
                </a:cubicBezTo>
                <a:close/>
                <a:moveTo>
                  <a:pt x="159" y="266"/>
                </a:moveTo>
                <a:cubicBezTo>
                  <a:pt x="159" y="268"/>
                  <a:pt x="159" y="270"/>
                  <a:pt x="159" y="271"/>
                </a:cubicBezTo>
                <a:cubicBezTo>
                  <a:pt x="159" y="274"/>
                  <a:pt x="159" y="276"/>
                  <a:pt x="159" y="278"/>
                </a:cubicBezTo>
                <a:cubicBezTo>
                  <a:pt x="159" y="278"/>
                  <a:pt x="159" y="279"/>
                  <a:pt x="159" y="279"/>
                </a:cubicBezTo>
                <a:cubicBezTo>
                  <a:pt x="160" y="279"/>
                  <a:pt x="160" y="279"/>
                  <a:pt x="160" y="278"/>
                </a:cubicBezTo>
                <a:cubicBezTo>
                  <a:pt x="160" y="276"/>
                  <a:pt x="160" y="274"/>
                  <a:pt x="160" y="271"/>
                </a:cubicBezTo>
                <a:cubicBezTo>
                  <a:pt x="160" y="270"/>
                  <a:pt x="160" y="268"/>
                  <a:pt x="160" y="266"/>
                </a:cubicBezTo>
                <a:cubicBezTo>
                  <a:pt x="160" y="266"/>
                  <a:pt x="160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lose/>
                <a:moveTo>
                  <a:pt x="162" y="156"/>
                </a:moveTo>
                <a:cubicBezTo>
                  <a:pt x="162" y="157"/>
                  <a:pt x="162" y="157"/>
                  <a:pt x="162" y="158"/>
                </a:cubicBezTo>
                <a:cubicBezTo>
                  <a:pt x="162" y="158"/>
                  <a:pt x="162" y="158"/>
                  <a:pt x="163" y="158"/>
                </a:cubicBezTo>
                <a:cubicBezTo>
                  <a:pt x="163" y="158"/>
                  <a:pt x="163" y="158"/>
                  <a:pt x="163" y="158"/>
                </a:cubicBezTo>
                <a:cubicBezTo>
                  <a:pt x="163" y="157"/>
                  <a:pt x="163" y="157"/>
                  <a:pt x="163" y="156"/>
                </a:cubicBezTo>
                <a:cubicBezTo>
                  <a:pt x="163" y="156"/>
                  <a:pt x="163" y="156"/>
                  <a:pt x="163" y="156"/>
                </a:cubicBezTo>
                <a:cubicBezTo>
                  <a:pt x="162" y="156"/>
                  <a:pt x="162" y="156"/>
                  <a:pt x="162" y="156"/>
                </a:cubicBezTo>
                <a:cubicBezTo>
                  <a:pt x="162" y="156"/>
                  <a:pt x="162" y="156"/>
                  <a:pt x="162" y="156"/>
                </a:cubicBezTo>
                <a:close/>
                <a:moveTo>
                  <a:pt x="178" y="666"/>
                </a:moveTo>
                <a:cubicBezTo>
                  <a:pt x="177" y="669"/>
                  <a:pt x="178" y="672"/>
                  <a:pt x="177" y="675"/>
                </a:cubicBezTo>
                <a:cubicBezTo>
                  <a:pt x="178" y="677"/>
                  <a:pt x="178" y="679"/>
                  <a:pt x="177" y="681"/>
                </a:cubicBezTo>
                <a:cubicBezTo>
                  <a:pt x="178" y="686"/>
                  <a:pt x="178" y="690"/>
                  <a:pt x="177" y="694"/>
                </a:cubicBezTo>
                <a:cubicBezTo>
                  <a:pt x="178" y="697"/>
                  <a:pt x="178" y="700"/>
                  <a:pt x="178" y="703"/>
                </a:cubicBezTo>
                <a:cubicBezTo>
                  <a:pt x="178" y="704"/>
                  <a:pt x="178" y="705"/>
                  <a:pt x="177" y="706"/>
                </a:cubicBezTo>
                <a:cubicBezTo>
                  <a:pt x="179" y="710"/>
                  <a:pt x="177" y="713"/>
                  <a:pt x="178" y="717"/>
                </a:cubicBezTo>
                <a:cubicBezTo>
                  <a:pt x="178" y="717"/>
                  <a:pt x="178" y="718"/>
                  <a:pt x="178" y="718"/>
                </a:cubicBezTo>
                <a:cubicBezTo>
                  <a:pt x="178" y="720"/>
                  <a:pt x="178" y="722"/>
                  <a:pt x="178" y="724"/>
                </a:cubicBezTo>
                <a:cubicBezTo>
                  <a:pt x="180" y="727"/>
                  <a:pt x="179" y="731"/>
                  <a:pt x="179" y="734"/>
                </a:cubicBezTo>
                <a:cubicBezTo>
                  <a:pt x="179" y="734"/>
                  <a:pt x="179" y="735"/>
                  <a:pt x="179" y="735"/>
                </a:cubicBezTo>
                <a:cubicBezTo>
                  <a:pt x="179" y="737"/>
                  <a:pt x="179" y="739"/>
                  <a:pt x="179" y="740"/>
                </a:cubicBezTo>
                <a:cubicBezTo>
                  <a:pt x="180" y="741"/>
                  <a:pt x="179" y="742"/>
                  <a:pt x="179" y="744"/>
                </a:cubicBezTo>
                <a:cubicBezTo>
                  <a:pt x="179" y="744"/>
                  <a:pt x="180" y="744"/>
                  <a:pt x="180" y="744"/>
                </a:cubicBezTo>
                <a:cubicBezTo>
                  <a:pt x="180" y="745"/>
                  <a:pt x="180" y="745"/>
                  <a:pt x="180" y="746"/>
                </a:cubicBezTo>
                <a:cubicBezTo>
                  <a:pt x="180" y="747"/>
                  <a:pt x="180" y="747"/>
                  <a:pt x="180" y="748"/>
                </a:cubicBezTo>
                <a:cubicBezTo>
                  <a:pt x="180" y="749"/>
                  <a:pt x="180" y="749"/>
                  <a:pt x="180" y="750"/>
                </a:cubicBezTo>
                <a:cubicBezTo>
                  <a:pt x="180" y="754"/>
                  <a:pt x="182" y="757"/>
                  <a:pt x="180" y="761"/>
                </a:cubicBezTo>
                <a:cubicBezTo>
                  <a:pt x="181" y="761"/>
                  <a:pt x="181" y="761"/>
                  <a:pt x="181" y="762"/>
                </a:cubicBezTo>
                <a:cubicBezTo>
                  <a:pt x="181" y="767"/>
                  <a:pt x="182" y="772"/>
                  <a:pt x="182" y="777"/>
                </a:cubicBezTo>
                <a:cubicBezTo>
                  <a:pt x="183" y="778"/>
                  <a:pt x="183" y="778"/>
                  <a:pt x="183" y="779"/>
                </a:cubicBezTo>
                <a:cubicBezTo>
                  <a:pt x="183" y="781"/>
                  <a:pt x="183" y="783"/>
                  <a:pt x="184" y="786"/>
                </a:cubicBezTo>
                <a:cubicBezTo>
                  <a:pt x="183" y="786"/>
                  <a:pt x="183" y="786"/>
                  <a:pt x="183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3" y="787"/>
                  <a:pt x="183" y="789"/>
                  <a:pt x="185" y="789"/>
                </a:cubicBezTo>
                <a:cubicBezTo>
                  <a:pt x="184" y="788"/>
                  <a:pt x="184" y="787"/>
                  <a:pt x="184" y="786"/>
                </a:cubicBezTo>
                <a:cubicBezTo>
                  <a:pt x="184" y="786"/>
                  <a:pt x="184" y="786"/>
                  <a:pt x="184" y="786"/>
                </a:cubicBezTo>
                <a:cubicBezTo>
                  <a:pt x="184" y="785"/>
                  <a:pt x="184" y="785"/>
                  <a:pt x="184" y="785"/>
                </a:cubicBezTo>
                <a:cubicBezTo>
                  <a:pt x="185" y="783"/>
                  <a:pt x="183" y="780"/>
                  <a:pt x="184" y="778"/>
                </a:cubicBezTo>
                <a:cubicBezTo>
                  <a:pt x="183" y="773"/>
                  <a:pt x="184" y="767"/>
                  <a:pt x="182" y="762"/>
                </a:cubicBezTo>
                <a:cubicBezTo>
                  <a:pt x="183" y="762"/>
                  <a:pt x="183" y="761"/>
                  <a:pt x="183" y="761"/>
                </a:cubicBezTo>
                <a:cubicBezTo>
                  <a:pt x="183" y="755"/>
                  <a:pt x="182" y="750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2" y="744"/>
                  <a:pt x="182" y="744"/>
                </a:cubicBezTo>
                <a:cubicBezTo>
                  <a:pt x="182" y="744"/>
                  <a:pt x="183" y="744"/>
                  <a:pt x="183" y="744"/>
                </a:cubicBezTo>
                <a:cubicBezTo>
                  <a:pt x="183" y="750"/>
                  <a:pt x="184" y="756"/>
                  <a:pt x="184" y="761"/>
                </a:cubicBezTo>
                <a:cubicBezTo>
                  <a:pt x="184" y="761"/>
                  <a:pt x="184" y="761"/>
                  <a:pt x="184" y="761"/>
                </a:cubicBezTo>
                <a:cubicBezTo>
                  <a:pt x="184" y="764"/>
                  <a:pt x="185" y="767"/>
                  <a:pt x="184" y="770"/>
                </a:cubicBezTo>
                <a:cubicBezTo>
                  <a:pt x="185" y="774"/>
                  <a:pt x="186" y="778"/>
                  <a:pt x="185" y="782"/>
                </a:cubicBezTo>
                <a:cubicBezTo>
                  <a:pt x="187" y="786"/>
                  <a:pt x="186" y="789"/>
                  <a:pt x="186" y="793"/>
                </a:cubicBezTo>
                <a:cubicBezTo>
                  <a:pt x="186" y="795"/>
                  <a:pt x="187" y="796"/>
                  <a:pt x="186" y="798"/>
                </a:cubicBezTo>
                <a:cubicBezTo>
                  <a:pt x="187" y="803"/>
                  <a:pt x="187" y="808"/>
                  <a:pt x="187" y="812"/>
                </a:cubicBezTo>
                <a:cubicBezTo>
                  <a:pt x="187" y="812"/>
                  <a:pt x="187" y="812"/>
                  <a:pt x="187" y="813"/>
                </a:cubicBezTo>
                <a:cubicBezTo>
                  <a:pt x="187" y="813"/>
                  <a:pt x="187" y="814"/>
                  <a:pt x="187" y="815"/>
                </a:cubicBezTo>
                <a:cubicBezTo>
                  <a:pt x="187" y="816"/>
                  <a:pt x="187" y="817"/>
                  <a:pt x="187" y="817"/>
                </a:cubicBezTo>
                <a:cubicBezTo>
                  <a:pt x="187" y="817"/>
                  <a:pt x="187" y="817"/>
                  <a:pt x="187" y="818"/>
                </a:cubicBezTo>
                <a:cubicBezTo>
                  <a:pt x="187" y="819"/>
                  <a:pt x="187" y="821"/>
                  <a:pt x="188" y="822"/>
                </a:cubicBezTo>
                <a:cubicBezTo>
                  <a:pt x="188" y="824"/>
                  <a:pt x="188" y="826"/>
                  <a:pt x="188" y="828"/>
                </a:cubicBezTo>
                <a:cubicBezTo>
                  <a:pt x="188" y="828"/>
                  <a:pt x="188" y="828"/>
                  <a:pt x="188" y="828"/>
                </a:cubicBezTo>
                <a:cubicBezTo>
                  <a:pt x="188" y="830"/>
                  <a:pt x="188" y="833"/>
                  <a:pt x="188" y="835"/>
                </a:cubicBezTo>
                <a:cubicBezTo>
                  <a:pt x="188" y="837"/>
                  <a:pt x="188" y="839"/>
                  <a:pt x="188" y="840"/>
                </a:cubicBezTo>
                <a:cubicBezTo>
                  <a:pt x="188" y="840"/>
                  <a:pt x="188" y="841"/>
                  <a:pt x="188" y="841"/>
                </a:cubicBezTo>
                <a:cubicBezTo>
                  <a:pt x="189" y="845"/>
                  <a:pt x="188" y="849"/>
                  <a:pt x="188" y="853"/>
                </a:cubicBezTo>
                <a:cubicBezTo>
                  <a:pt x="188" y="853"/>
                  <a:pt x="188" y="853"/>
                  <a:pt x="188" y="853"/>
                </a:cubicBezTo>
                <a:cubicBezTo>
                  <a:pt x="188" y="856"/>
                  <a:pt x="188" y="858"/>
                  <a:pt x="188" y="862"/>
                </a:cubicBezTo>
                <a:cubicBezTo>
                  <a:pt x="189" y="862"/>
                  <a:pt x="189" y="862"/>
                  <a:pt x="188" y="862"/>
                </a:cubicBezTo>
                <a:cubicBezTo>
                  <a:pt x="189" y="863"/>
                  <a:pt x="189" y="865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8" y="866"/>
                  <a:pt x="188" y="867"/>
                  <a:pt x="188" y="867"/>
                </a:cubicBezTo>
                <a:cubicBezTo>
                  <a:pt x="188" y="867"/>
                  <a:pt x="188" y="868"/>
                  <a:pt x="188" y="868"/>
                </a:cubicBezTo>
                <a:cubicBezTo>
                  <a:pt x="189" y="868"/>
                  <a:pt x="189" y="868"/>
                  <a:pt x="189" y="868"/>
                </a:cubicBezTo>
                <a:cubicBezTo>
                  <a:pt x="189" y="870"/>
                  <a:pt x="188" y="872"/>
                  <a:pt x="189" y="874"/>
                </a:cubicBezTo>
                <a:cubicBezTo>
                  <a:pt x="189" y="874"/>
                  <a:pt x="189" y="875"/>
                  <a:pt x="189" y="875"/>
                </a:cubicBezTo>
                <a:cubicBezTo>
                  <a:pt x="188" y="875"/>
                  <a:pt x="188" y="876"/>
                  <a:pt x="189" y="876"/>
                </a:cubicBezTo>
                <a:cubicBezTo>
                  <a:pt x="189" y="877"/>
                  <a:pt x="189" y="877"/>
                  <a:pt x="189" y="878"/>
                </a:cubicBezTo>
                <a:cubicBezTo>
                  <a:pt x="189" y="879"/>
                  <a:pt x="189" y="879"/>
                  <a:pt x="189" y="880"/>
                </a:cubicBezTo>
                <a:cubicBezTo>
                  <a:pt x="189" y="880"/>
                  <a:pt x="189" y="880"/>
                  <a:pt x="189" y="880"/>
                </a:cubicBezTo>
                <a:cubicBezTo>
                  <a:pt x="189" y="882"/>
                  <a:pt x="189" y="884"/>
                  <a:pt x="189" y="886"/>
                </a:cubicBezTo>
                <a:cubicBezTo>
                  <a:pt x="189" y="888"/>
                  <a:pt x="189" y="891"/>
                  <a:pt x="189" y="893"/>
                </a:cubicBezTo>
                <a:cubicBezTo>
                  <a:pt x="189" y="893"/>
                  <a:pt x="189" y="893"/>
                  <a:pt x="189" y="893"/>
                </a:cubicBezTo>
                <a:cubicBezTo>
                  <a:pt x="189" y="895"/>
                  <a:pt x="190" y="896"/>
                  <a:pt x="189" y="897"/>
                </a:cubicBezTo>
                <a:cubicBezTo>
                  <a:pt x="189" y="897"/>
                  <a:pt x="189" y="897"/>
                  <a:pt x="189" y="898"/>
                </a:cubicBezTo>
                <a:cubicBezTo>
                  <a:pt x="190" y="898"/>
                  <a:pt x="189" y="899"/>
                  <a:pt x="189" y="900"/>
                </a:cubicBezTo>
                <a:cubicBezTo>
                  <a:pt x="189" y="900"/>
                  <a:pt x="189" y="900"/>
                  <a:pt x="189" y="900"/>
                </a:cubicBezTo>
                <a:cubicBezTo>
                  <a:pt x="189" y="901"/>
                  <a:pt x="189" y="902"/>
                  <a:pt x="189" y="904"/>
                </a:cubicBezTo>
                <a:cubicBezTo>
                  <a:pt x="189" y="904"/>
                  <a:pt x="189" y="904"/>
                  <a:pt x="189" y="904"/>
                </a:cubicBezTo>
                <a:cubicBezTo>
                  <a:pt x="189" y="905"/>
                  <a:pt x="189" y="906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89" y="907"/>
                  <a:pt x="189" y="907"/>
                  <a:pt x="189" y="907"/>
                </a:cubicBezTo>
                <a:cubicBezTo>
                  <a:pt x="190" y="910"/>
                  <a:pt x="190" y="913"/>
                  <a:pt x="189" y="915"/>
                </a:cubicBezTo>
                <a:cubicBezTo>
                  <a:pt x="189" y="915"/>
                  <a:pt x="189" y="915"/>
                  <a:pt x="189" y="915"/>
                </a:cubicBezTo>
                <a:cubicBezTo>
                  <a:pt x="189" y="916"/>
                  <a:pt x="189" y="916"/>
                  <a:pt x="189" y="916"/>
                </a:cubicBezTo>
                <a:cubicBezTo>
                  <a:pt x="189" y="917"/>
                  <a:pt x="189" y="917"/>
                  <a:pt x="189" y="918"/>
                </a:cubicBezTo>
                <a:cubicBezTo>
                  <a:pt x="189" y="917"/>
                  <a:pt x="189" y="917"/>
                  <a:pt x="189" y="917"/>
                </a:cubicBezTo>
                <a:cubicBezTo>
                  <a:pt x="190" y="920"/>
                  <a:pt x="189" y="922"/>
                  <a:pt x="189" y="924"/>
                </a:cubicBezTo>
                <a:cubicBezTo>
                  <a:pt x="189" y="924"/>
                  <a:pt x="190" y="925"/>
                  <a:pt x="190" y="926"/>
                </a:cubicBezTo>
                <a:cubicBezTo>
                  <a:pt x="190" y="927"/>
                  <a:pt x="189" y="928"/>
                  <a:pt x="189" y="930"/>
                </a:cubicBezTo>
                <a:cubicBezTo>
                  <a:pt x="189" y="931"/>
                  <a:pt x="190" y="932"/>
                  <a:pt x="190" y="933"/>
                </a:cubicBezTo>
                <a:cubicBezTo>
                  <a:pt x="190" y="933"/>
                  <a:pt x="190" y="933"/>
                  <a:pt x="190" y="934"/>
                </a:cubicBezTo>
                <a:cubicBezTo>
                  <a:pt x="190" y="935"/>
                  <a:pt x="190" y="936"/>
                  <a:pt x="189" y="937"/>
                </a:cubicBezTo>
                <a:cubicBezTo>
                  <a:pt x="190" y="938"/>
                  <a:pt x="190" y="938"/>
                  <a:pt x="190" y="939"/>
                </a:cubicBezTo>
                <a:cubicBezTo>
                  <a:pt x="189" y="941"/>
                  <a:pt x="191" y="943"/>
                  <a:pt x="189" y="945"/>
                </a:cubicBezTo>
                <a:cubicBezTo>
                  <a:pt x="191" y="949"/>
                  <a:pt x="190" y="953"/>
                  <a:pt x="190" y="956"/>
                </a:cubicBezTo>
                <a:cubicBezTo>
                  <a:pt x="191" y="958"/>
                  <a:pt x="190" y="960"/>
                  <a:pt x="189" y="962"/>
                </a:cubicBezTo>
                <a:cubicBezTo>
                  <a:pt x="189" y="964"/>
                  <a:pt x="190" y="967"/>
                  <a:pt x="190" y="970"/>
                </a:cubicBezTo>
                <a:cubicBezTo>
                  <a:pt x="190" y="971"/>
                  <a:pt x="189" y="973"/>
                  <a:pt x="190" y="975"/>
                </a:cubicBezTo>
                <a:cubicBezTo>
                  <a:pt x="190" y="976"/>
                  <a:pt x="190" y="977"/>
                  <a:pt x="189" y="977"/>
                </a:cubicBezTo>
                <a:cubicBezTo>
                  <a:pt x="189" y="978"/>
                  <a:pt x="190" y="978"/>
                  <a:pt x="190" y="979"/>
                </a:cubicBezTo>
                <a:cubicBezTo>
                  <a:pt x="189" y="982"/>
                  <a:pt x="190" y="986"/>
                  <a:pt x="190" y="989"/>
                </a:cubicBezTo>
                <a:cubicBezTo>
                  <a:pt x="191" y="991"/>
                  <a:pt x="189" y="994"/>
                  <a:pt x="190" y="996"/>
                </a:cubicBezTo>
                <a:cubicBezTo>
                  <a:pt x="190" y="996"/>
                  <a:pt x="190" y="996"/>
                  <a:pt x="190" y="997"/>
                </a:cubicBezTo>
                <a:cubicBezTo>
                  <a:pt x="190" y="998"/>
                  <a:pt x="190" y="1000"/>
                  <a:pt x="190" y="1002"/>
                </a:cubicBezTo>
                <a:cubicBezTo>
                  <a:pt x="190" y="1003"/>
                  <a:pt x="190" y="1003"/>
                  <a:pt x="190" y="1003"/>
                </a:cubicBezTo>
                <a:cubicBezTo>
                  <a:pt x="190" y="1004"/>
                  <a:pt x="190" y="1004"/>
                  <a:pt x="190" y="1004"/>
                </a:cubicBezTo>
                <a:cubicBezTo>
                  <a:pt x="190" y="1005"/>
                  <a:pt x="190" y="1005"/>
                  <a:pt x="190" y="1005"/>
                </a:cubicBezTo>
                <a:cubicBezTo>
                  <a:pt x="190" y="1007"/>
                  <a:pt x="189" y="1009"/>
                  <a:pt x="190" y="1011"/>
                </a:cubicBezTo>
                <a:cubicBezTo>
                  <a:pt x="190" y="1011"/>
                  <a:pt x="190" y="1011"/>
                  <a:pt x="190" y="1011"/>
                </a:cubicBezTo>
                <a:cubicBezTo>
                  <a:pt x="191" y="1015"/>
                  <a:pt x="190" y="1023"/>
                  <a:pt x="190" y="1028"/>
                </a:cubicBezTo>
                <a:cubicBezTo>
                  <a:pt x="190" y="1028"/>
                  <a:pt x="190" y="1029"/>
                  <a:pt x="190" y="1029"/>
                </a:cubicBezTo>
                <a:cubicBezTo>
                  <a:pt x="191" y="1032"/>
                  <a:pt x="190" y="1034"/>
                  <a:pt x="190" y="1037"/>
                </a:cubicBezTo>
                <a:cubicBezTo>
                  <a:pt x="191" y="1039"/>
                  <a:pt x="189" y="1041"/>
                  <a:pt x="190" y="1043"/>
                </a:cubicBezTo>
                <a:cubicBezTo>
                  <a:pt x="190" y="1044"/>
                  <a:pt x="190" y="1044"/>
                  <a:pt x="190" y="1045"/>
                </a:cubicBezTo>
                <a:cubicBezTo>
                  <a:pt x="191" y="1048"/>
                  <a:pt x="190" y="1051"/>
                  <a:pt x="190" y="1054"/>
                </a:cubicBezTo>
                <a:cubicBezTo>
                  <a:pt x="190" y="1057"/>
                  <a:pt x="190" y="1060"/>
                  <a:pt x="190" y="1063"/>
                </a:cubicBezTo>
                <a:cubicBezTo>
                  <a:pt x="190" y="1064"/>
                  <a:pt x="190" y="1066"/>
                  <a:pt x="190" y="1067"/>
                </a:cubicBezTo>
                <a:cubicBezTo>
                  <a:pt x="190" y="1068"/>
                  <a:pt x="190" y="1068"/>
                  <a:pt x="190" y="1068"/>
                </a:cubicBezTo>
                <a:cubicBezTo>
                  <a:pt x="190" y="1070"/>
                  <a:pt x="190" y="1071"/>
                  <a:pt x="190" y="1072"/>
                </a:cubicBezTo>
                <a:cubicBezTo>
                  <a:pt x="190" y="1074"/>
                  <a:pt x="190" y="1075"/>
                  <a:pt x="190" y="1077"/>
                </a:cubicBezTo>
                <a:cubicBezTo>
                  <a:pt x="191" y="1077"/>
                  <a:pt x="190" y="1075"/>
                  <a:pt x="191" y="1074"/>
                </a:cubicBezTo>
                <a:cubicBezTo>
                  <a:pt x="192" y="1073"/>
                  <a:pt x="192" y="1072"/>
                  <a:pt x="192" y="1071"/>
                </a:cubicBezTo>
                <a:cubicBezTo>
                  <a:pt x="192" y="1071"/>
                  <a:pt x="192" y="1072"/>
                  <a:pt x="192" y="1072"/>
                </a:cubicBezTo>
                <a:cubicBezTo>
                  <a:pt x="192" y="1072"/>
                  <a:pt x="192" y="1072"/>
                  <a:pt x="192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1" y="1072"/>
                  <a:pt x="191" y="1072"/>
                  <a:pt x="191" y="1072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2" y="1071"/>
                  <a:pt x="192" y="1071"/>
                  <a:pt x="192" y="1071"/>
                </a:cubicBezTo>
                <a:cubicBezTo>
                  <a:pt x="193" y="1070"/>
                  <a:pt x="192" y="1070"/>
                  <a:pt x="193" y="1069"/>
                </a:cubicBezTo>
                <a:cubicBezTo>
                  <a:pt x="192" y="1068"/>
                  <a:pt x="194" y="1067"/>
                  <a:pt x="192" y="1065"/>
                </a:cubicBezTo>
                <a:cubicBezTo>
                  <a:pt x="192" y="1065"/>
                  <a:pt x="194" y="1065"/>
                  <a:pt x="194" y="1064"/>
                </a:cubicBezTo>
                <a:cubicBezTo>
                  <a:pt x="193" y="1063"/>
                  <a:pt x="193" y="1065"/>
                  <a:pt x="192" y="1064"/>
                </a:cubicBezTo>
                <a:cubicBezTo>
                  <a:pt x="192" y="1063"/>
                  <a:pt x="193" y="1063"/>
                  <a:pt x="192" y="1061"/>
                </a:cubicBezTo>
                <a:cubicBezTo>
                  <a:pt x="193" y="1061"/>
                  <a:pt x="193" y="1061"/>
                  <a:pt x="193" y="1061"/>
                </a:cubicBezTo>
                <a:cubicBezTo>
                  <a:pt x="193" y="1058"/>
                  <a:pt x="193" y="1056"/>
                  <a:pt x="192" y="1054"/>
                </a:cubicBezTo>
                <a:cubicBezTo>
                  <a:pt x="194" y="1053"/>
                  <a:pt x="192" y="1051"/>
                  <a:pt x="194" y="1050"/>
                </a:cubicBezTo>
                <a:cubicBezTo>
                  <a:pt x="193" y="1050"/>
                  <a:pt x="193" y="1050"/>
                  <a:pt x="193" y="1049"/>
                </a:cubicBezTo>
                <a:cubicBezTo>
                  <a:pt x="194" y="1049"/>
                  <a:pt x="193" y="1048"/>
                  <a:pt x="193" y="1047"/>
                </a:cubicBezTo>
                <a:cubicBezTo>
                  <a:pt x="193" y="1046"/>
                  <a:pt x="194" y="1045"/>
                  <a:pt x="193" y="1044"/>
                </a:cubicBezTo>
                <a:cubicBezTo>
                  <a:pt x="193" y="1043"/>
                  <a:pt x="193" y="1043"/>
                  <a:pt x="194" y="1042"/>
                </a:cubicBezTo>
                <a:cubicBezTo>
                  <a:pt x="193" y="1041"/>
                  <a:pt x="194" y="1041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40"/>
                  <a:pt x="193" y="1040"/>
                  <a:pt x="193" y="1040"/>
                </a:cubicBezTo>
                <a:cubicBezTo>
                  <a:pt x="193" y="1039"/>
                  <a:pt x="192" y="1038"/>
                  <a:pt x="194" y="1038"/>
                </a:cubicBezTo>
                <a:cubicBezTo>
                  <a:pt x="193" y="1035"/>
                  <a:pt x="194" y="1032"/>
                  <a:pt x="193" y="1029"/>
                </a:cubicBezTo>
                <a:cubicBezTo>
                  <a:pt x="194" y="1026"/>
                  <a:pt x="193" y="1024"/>
                  <a:pt x="193" y="1021"/>
                </a:cubicBezTo>
                <a:cubicBezTo>
                  <a:pt x="192" y="1021"/>
                  <a:pt x="193" y="1018"/>
                  <a:pt x="193" y="1017"/>
                </a:cubicBezTo>
                <a:cubicBezTo>
                  <a:pt x="194" y="1016"/>
                  <a:pt x="192" y="1016"/>
                  <a:pt x="193" y="1016"/>
                </a:cubicBezTo>
                <a:cubicBezTo>
                  <a:pt x="193" y="1015"/>
                  <a:pt x="193" y="1014"/>
                  <a:pt x="193" y="1013"/>
                </a:cubicBezTo>
                <a:cubicBezTo>
                  <a:pt x="193" y="1012"/>
                  <a:pt x="194" y="1011"/>
                  <a:pt x="193" y="1011"/>
                </a:cubicBezTo>
                <a:cubicBezTo>
                  <a:pt x="193" y="1010"/>
                  <a:pt x="193" y="1010"/>
                  <a:pt x="194" y="1009"/>
                </a:cubicBezTo>
                <a:cubicBezTo>
                  <a:pt x="194" y="1007"/>
                  <a:pt x="193" y="1005"/>
                  <a:pt x="194" y="1002"/>
                </a:cubicBezTo>
                <a:cubicBezTo>
                  <a:pt x="194" y="998"/>
                  <a:pt x="194" y="994"/>
                  <a:pt x="194" y="990"/>
                </a:cubicBezTo>
                <a:cubicBezTo>
                  <a:pt x="194" y="990"/>
                  <a:pt x="194" y="991"/>
                  <a:pt x="194" y="990"/>
                </a:cubicBezTo>
                <a:cubicBezTo>
                  <a:pt x="195" y="990"/>
                  <a:pt x="194" y="989"/>
                  <a:pt x="194" y="990"/>
                </a:cubicBezTo>
                <a:cubicBezTo>
                  <a:pt x="194" y="989"/>
                  <a:pt x="194" y="988"/>
                  <a:pt x="195" y="988"/>
                </a:cubicBezTo>
                <a:cubicBezTo>
                  <a:pt x="194" y="987"/>
                  <a:pt x="194" y="987"/>
                  <a:pt x="194" y="987"/>
                </a:cubicBezTo>
                <a:cubicBezTo>
                  <a:pt x="194" y="985"/>
                  <a:pt x="194" y="983"/>
                  <a:pt x="194" y="981"/>
                </a:cubicBezTo>
                <a:cubicBezTo>
                  <a:pt x="194" y="981"/>
                  <a:pt x="194" y="980"/>
                  <a:pt x="194" y="980"/>
                </a:cubicBezTo>
                <a:cubicBezTo>
                  <a:pt x="194" y="979"/>
                  <a:pt x="194" y="979"/>
                  <a:pt x="194" y="979"/>
                </a:cubicBezTo>
                <a:cubicBezTo>
                  <a:pt x="194" y="977"/>
                  <a:pt x="194" y="975"/>
                  <a:pt x="194" y="973"/>
                </a:cubicBezTo>
                <a:cubicBezTo>
                  <a:pt x="194" y="972"/>
                  <a:pt x="194" y="972"/>
                  <a:pt x="194" y="972"/>
                </a:cubicBezTo>
                <a:cubicBezTo>
                  <a:pt x="194" y="971"/>
                  <a:pt x="193" y="970"/>
                  <a:pt x="195" y="970"/>
                </a:cubicBezTo>
                <a:cubicBezTo>
                  <a:pt x="193" y="968"/>
                  <a:pt x="195" y="966"/>
                  <a:pt x="194" y="964"/>
                </a:cubicBezTo>
                <a:cubicBezTo>
                  <a:pt x="194" y="964"/>
                  <a:pt x="194" y="964"/>
                  <a:pt x="195" y="963"/>
                </a:cubicBezTo>
                <a:cubicBezTo>
                  <a:pt x="193" y="961"/>
                  <a:pt x="195" y="959"/>
                  <a:pt x="194" y="957"/>
                </a:cubicBezTo>
                <a:cubicBezTo>
                  <a:pt x="194" y="957"/>
                  <a:pt x="195" y="957"/>
                  <a:pt x="195" y="956"/>
                </a:cubicBezTo>
                <a:cubicBezTo>
                  <a:pt x="195" y="955"/>
                  <a:pt x="194" y="953"/>
                  <a:pt x="195" y="952"/>
                </a:cubicBezTo>
                <a:cubicBezTo>
                  <a:pt x="195" y="952"/>
                  <a:pt x="194" y="952"/>
                  <a:pt x="194" y="951"/>
                </a:cubicBezTo>
                <a:cubicBezTo>
                  <a:pt x="195" y="948"/>
                  <a:pt x="194" y="945"/>
                  <a:pt x="195" y="942"/>
                </a:cubicBezTo>
                <a:cubicBezTo>
                  <a:pt x="195" y="941"/>
                  <a:pt x="195" y="941"/>
                  <a:pt x="195" y="940"/>
                </a:cubicBezTo>
                <a:cubicBezTo>
                  <a:pt x="195" y="939"/>
                  <a:pt x="195" y="939"/>
                  <a:pt x="195" y="939"/>
                </a:cubicBezTo>
                <a:cubicBezTo>
                  <a:pt x="195" y="937"/>
                  <a:pt x="196" y="935"/>
                  <a:pt x="195" y="933"/>
                </a:cubicBezTo>
                <a:cubicBezTo>
                  <a:pt x="196" y="932"/>
                  <a:pt x="194" y="932"/>
                  <a:pt x="195" y="931"/>
                </a:cubicBezTo>
                <a:cubicBezTo>
                  <a:pt x="195" y="931"/>
                  <a:pt x="194" y="930"/>
                  <a:pt x="194" y="930"/>
                </a:cubicBezTo>
                <a:cubicBezTo>
                  <a:pt x="195" y="929"/>
                  <a:pt x="195" y="928"/>
                  <a:pt x="196" y="928"/>
                </a:cubicBezTo>
                <a:cubicBezTo>
                  <a:pt x="194" y="925"/>
                  <a:pt x="195" y="923"/>
                  <a:pt x="195" y="921"/>
                </a:cubicBezTo>
                <a:cubicBezTo>
                  <a:pt x="194" y="918"/>
                  <a:pt x="194" y="916"/>
                  <a:pt x="195" y="914"/>
                </a:cubicBezTo>
                <a:cubicBezTo>
                  <a:pt x="195" y="913"/>
                  <a:pt x="195" y="913"/>
                  <a:pt x="194" y="912"/>
                </a:cubicBezTo>
                <a:cubicBezTo>
                  <a:pt x="195" y="911"/>
                  <a:pt x="194" y="911"/>
                  <a:pt x="195" y="911"/>
                </a:cubicBezTo>
                <a:cubicBezTo>
                  <a:pt x="194" y="909"/>
                  <a:pt x="194" y="906"/>
                  <a:pt x="195" y="904"/>
                </a:cubicBezTo>
                <a:cubicBezTo>
                  <a:pt x="194" y="903"/>
                  <a:pt x="195" y="902"/>
                  <a:pt x="194" y="901"/>
                </a:cubicBezTo>
                <a:cubicBezTo>
                  <a:pt x="196" y="899"/>
                  <a:pt x="194" y="897"/>
                  <a:pt x="195" y="895"/>
                </a:cubicBezTo>
                <a:cubicBezTo>
                  <a:pt x="195" y="895"/>
                  <a:pt x="195" y="894"/>
                  <a:pt x="195" y="894"/>
                </a:cubicBezTo>
                <a:cubicBezTo>
                  <a:pt x="195" y="893"/>
                  <a:pt x="195" y="892"/>
                  <a:pt x="195" y="892"/>
                </a:cubicBezTo>
                <a:cubicBezTo>
                  <a:pt x="195" y="890"/>
                  <a:pt x="194" y="888"/>
                  <a:pt x="195" y="887"/>
                </a:cubicBezTo>
                <a:cubicBezTo>
                  <a:pt x="194" y="880"/>
                  <a:pt x="195" y="874"/>
                  <a:pt x="194" y="868"/>
                </a:cubicBezTo>
                <a:cubicBezTo>
                  <a:pt x="195" y="865"/>
                  <a:pt x="195" y="862"/>
                  <a:pt x="194" y="859"/>
                </a:cubicBezTo>
                <a:cubicBezTo>
                  <a:pt x="195" y="858"/>
                  <a:pt x="195" y="857"/>
                  <a:pt x="195" y="856"/>
                </a:cubicBezTo>
                <a:cubicBezTo>
                  <a:pt x="195" y="854"/>
                  <a:pt x="194" y="853"/>
                  <a:pt x="195" y="852"/>
                </a:cubicBezTo>
                <a:cubicBezTo>
                  <a:pt x="195" y="852"/>
                  <a:pt x="195" y="851"/>
                  <a:pt x="194" y="852"/>
                </a:cubicBezTo>
                <a:cubicBezTo>
                  <a:pt x="195" y="850"/>
                  <a:pt x="195" y="849"/>
                  <a:pt x="194" y="848"/>
                </a:cubicBezTo>
                <a:cubicBezTo>
                  <a:pt x="195" y="847"/>
                  <a:pt x="195" y="846"/>
                  <a:pt x="195" y="845"/>
                </a:cubicBezTo>
                <a:cubicBezTo>
                  <a:pt x="195" y="845"/>
                  <a:pt x="195" y="845"/>
                  <a:pt x="195" y="845"/>
                </a:cubicBezTo>
                <a:cubicBezTo>
                  <a:pt x="195" y="845"/>
                  <a:pt x="195" y="845"/>
                  <a:pt x="194" y="845"/>
                </a:cubicBezTo>
                <a:cubicBezTo>
                  <a:pt x="195" y="841"/>
                  <a:pt x="194" y="838"/>
                  <a:pt x="195" y="834"/>
                </a:cubicBezTo>
                <a:cubicBezTo>
                  <a:pt x="195" y="834"/>
                  <a:pt x="195" y="834"/>
                  <a:pt x="195" y="834"/>
                </a:cubicBezTo>
                <a:cubicBezTo>
                  <a:pt x="194" y="828"/>
                  <a:pt x="194" y="821"/>
                  <a:pt x="194" y="815"/>
                </a:cubicBezTo>
                <a:cubicBezTo>
                  <a:pt x="194" y="812"/>
                  <a:pt x="194" y="810"/>
                  <a:pt x="193" y="807"/>
                </a:cubicBezTo>
                <a:cubicBezTo>
                  <a:pt x="193" y="807"/>
                  <a:pt x="193" y="807"/>
                  <a:pt x="193" y="807"/>
                </a:cubicBezTo>
                <a:cubicBezTo>
                  <a:pt x="193" y="807"/>
                  <a:pt x="193" y="806"/>
                  <a:pt x="194" y="806"/>
                </a:cubicBezTo>
                <a:cubicBezTo>
                  <a:pt x="194" y="806"/>
                  <a:pt x="195" y="807"/>
                  <a:pt x="194" y="807"/>
                </a:cubicBezTo>
                <a:cubicBezTo>
                  <a:pt x="194" y="810"/>
                  <a:pt x="195" y="812"/>
                  <a:pt x="195" y="815"/>
                </a:cubicBezTo>
                <a:cubicBezTo>
                  <a:pt x="195" y="821"/>
                  <a:pt x="195" y="828"/>
                  <a:pt x="196" y="834"/>
                </a:cubicBezTo>
                <a:cubicBezTo>
                  <a:pt x="196" y="834"/>
                  <a:pt x="196" y="834"/>
                  <a:pt x="196" y="834"/>
                </a:cubicBezTo>
                <a:cubicBezTo>
                  <a:pt x="196" y="835"/>
                  <a:pt x="196" y="836"/>
                  <a:pt x="196" y="837"/>
                </a:cubicBezTo>
                <a:cubicBezTo>
                  <a:pt x="196" y="838"/>
                  <a:pt x="196" y="839"/>
                  <a:pt x="196" y="840"/>
                </a:cubicBezTo>
                <a:cubicBezTo>
                  <a:pt x="196" y="842"/>
                  <a:pt x="197" y="843"/>
                  <a:pt x="196" y="845"/>
                </a:cubicBezTo>
                <a:cubicBezTo>
                  <a:pt x="196" y="845"/>
                  <a:pt x="196" y="845"/>
                  <a:pt x="196" y="845"/>
                </a:cubicBezTo>
                <a:cubicBezTo>
                  <a:pt x="196" y="845"/>
                  <a:pt x="196" y="845"/>
                  <a:pt x="196" y="846"/>
                </a:cubicBezTo>
                <a:cubicBezTo>
                  <a:pt x="196" y="846"/>
                  <a:pt x="196" y="846"/>
                  <a:pt x="196" y="846"/>
                </a:cubicBezTo>
                <a:cubicBezTo>
                  <a:pt x="196" y="846"/>
                  <a:pt x="197" y="847"/>
                  <a:pt x="196" y="848"/>
                </a:cubicBezTo>
                <a:cubicBezTo>
                  <a:pt x="197" y="850"/>
                  <a:pt x="196" y="853"/>
                  <a:pt x="197" y="854"/>
                </a:cubicBezTo>
                <a:cubicBezTo>
                  <a:pt x="197" y="859"/>
                  <a:pt x="197" y="863"/>
                  <a:pt x="197" y="868"/>
                </a:cubicBezTo>
                <a:cubicBezTo>
                  <a:pt x="197" y="868"/>
                  <a:pt x="198" y="868"/>
                  <a:pt x="197" y="868"/>
                </a:cubicBezTo>
                <a:cubicBezTo>
                  <a:pt x="198" y="869"/>
                  <a:pt x="198" y="871"/>
                  <a:pt x="197" y="872"/>
                </a:cubicBezTo>
                <a:cubicBezTo>
                  <a:pt x="198" y="876"/>
                  <a:pt x="199" y="880"/>
                  <a:pt x="198" y="884"/>
                </a:cubicBezTo>
                <a:cubicBezTo>
                  <a:pt x="198" y="885"/>
                  <a:pt x="199" y="885"/>
                  <a:pt x="199" y="885"/>
                </a:cubicBezTo>
                <a:cubicBezTo>
                  <a:pt x="198" y="887"/>
                  <a:pt x="198" y="888"/>
                  <a:pt x="199" y="890"/>
                </a:cubicBezTo>
                <a:cubicBezTo>
                  <a:pt x="198" y="894"/>
                  <a:pt x="199" y="898"/>
                  <a:pt x="199" y="902"/>
                </a:cubicBezTo>
                <a:cubicBezTo>
                  <a:pt x="198" y="902"/>
                  <a:pt x="199" y="903"/>
                  <a:pt x="198" y="903"/>
                </a:cubicBezTo>
                <a:cubicBezTo>
                  <a:pt x="199" y="904"/>
                  <a:pt x="198" y="906"/>
                  <a:pt x="199" y="907"/>
                </a:cubicBezTo>
                <a:cubicBezTo>
                  <a:pt x="199" y="907"/>
                  <a:pt x="198" y="907"/>
                  <a:pt x="198" y="908"/>
                </a:cubicBezTo>
                <a:cubicBezTo>
                  <a:pt x="200" y="911"/>
                  <a:pt x="198" y="916"/>
                  <a:pt x="199" y="919"/>
                </a:cubicBezTo>
                <a:cubicBezTo>
                  <a:pt x="198" y="920"/>
                  <a:pt x="199" y="921"/>
                  <a:pt x="198" y="922"/>
                </a:cubicBezTo>
                <a:cubicBezTo>
                  <a:pt x="198" y="923"/>
                  <a:pt x="198" y="924"/>
                  <a:pt x="199" y="924"/>
                </a:cubicBezTo>
                <a:cubicBezTo>
                  <a:pt x="197" y="927"/>
                  <a:pt x="199" y="930"/>
                  <a:pt x="197" y="932"/>
                </a:cubicBezTo>
                <a:cubicBezTo>
                  <a:pt x="197" y="933"/>
                  <a:pt x="198" y="933"/>
                  <a:pt x="198" y="933"/>
                </a:cubicBezTo>
                <a:cubicBezTo>
                  <a:pt x="197" y="934"/>
                  <a:pt x="198" y="936"/>
                  <a:pt x="197" y="937"/>
                </a:cubicBezTo>
                <a:cubicBezTo>
                  <a:pt x="197" y="940"/>
                  <a:pt x="199" y="942"/>
                  <a:pt x="198" y="945"/>
                </a:cubicBezTo>
                <a:cubicBezTo>
                  <a:pt x="200" y="948"/>
                  <a:pt x="197" y="951"/>
                  <a:pt x="199" y="955"/>
                </a:cubicBezTo>
                <a:cubicBezTo>
                  <a:pt x="198" y="956"/>
                  <a:pt x="198" y="957"/>
                  <a:pt x="198" y="958"/>
                </a:cubicBezTo>
                <a:cubicBezTo>
                  <a:pt x="199" y="960"/>
                  <a:pt x="199" y="961"/>
                  <a:pt x="198" y="963"/>
                </a:cubicBezTo>
                <a:cubicBezTo>
                  <a:pt x="198" y="963"/>
                  <a:pt x="199" y="963"/>
                  <a:pt x="199" y="964"/>
                </a:cubicBezTo>
                <a:cubicBezTo>
                  <a:pt x="199" y="966"/>
                  <a:pt x="198" y="968"/>
                  <a:pt x="198" y="969"/>
                </a:cubicBezTo>
                <a:cubicBezTo>
                  <a:pt x="198" y="971"/>
                  <a:pt x="199" y="973"/>
                  <a:pt x="199" y="974"/>
                </a:cubicBezTo>
                <a:cubicBezTo>
                  <a:pt x="199" y="974"/>
                  <a:pt x="198" y="974"/>
                  <a:pt x="198" y="974"/>
                </a:cubicBezTo>
                <a:cubicBezTo>
                  <a:pt x="198" y="974"/>
                  <a:pt x="199" y="974"/>
                  <a:pt x="199" y="974"/>
                </a:cubicBezTo>
                <a:cubicBezTo>
                  <a:pt x="198" y="979"/>
                  <a:pt x="198" y="984"/>
                  <a:pt x="199" y="989"/>
                </a:cubicBezTo>
                <a:cubicBezTo>
                  <a:pt x="197" y="992"/>
                  <a:pt x="200" y="994"/>
                  <a:pt x="198" y="997"/>
                </a:cubicBezTo>
                <a:cubicBezTo>
                  <a:pt x="198" y="1000"/>
                  <a:pt x="199" y="1003"/>
                  <a:pt x="198" y="1006"/>
                </a:cubicBezTo>
                <a:cubicBezTo>
                  <a:pt x="199" y="1011"/>
                  <a:pt x="198" y="1017"/>
                  <a:pt x="199" y="1022"/>
                </a:cubicBezTo>
                <a:cubicBezTo>
                  <a:pt x="198" y="1025"/>
                  <a:pt x="198" y="1028"/>
                  <a:pt x="199" y="1031"/>
                </a:cubicBezTo>
                <a:cubicBezTo>
                  <a:pt x="198" y="1032"/>
                  <a:pt x="199" y="1032"/>
                  <a:pt x="198" y="1033"/>
                </a:cubicBezTo>
                <a:cubicBezTo>
                  <a:pt x="198" y="1033"/>
                  <a:pt x="198" y="1034"/>
                  <a:pt x="199" y="1034"/>
                </a:cubicBezTo>
                <a:cubicBezTo>
                  <a:pt x="197" y="1040"/>
                  <a:pt x="200" y="1045"/>
                  <a:pt x="198" y="1050"/>
                </a:cubicBezTo>
                <a:cubicBezTo>
                  <a:pt x="199" y="1052"/>
                  <a:pt x="199" y="1054"/>
                  <a:pt x="199" y="1056"/>
                </a:cubicBezTo>
                <a:cubicBezTo>
                  <a:pt x="199" y="1057"/>
                  <a:pt x="199" y="1058"/>
                  <a:pt x="198" y="1059"/>
                </a:cubicBezTo>
                <a:cubicBezTo>
                  <a:pt x="200" y="1062"/>
                  <a:pt x="198" y="1064"/>
                  <a:pt x="199" y="1067"/>
                </a:cubicBezTo>
                <a:cubicBezTo>
                  <a:pt x="198" y="1068"/>
                  <a:pt x="199" y="1069"/>
                  <a:pt x="198" y="1070"/>
                </a:cubicBezTo>
                <a:cubicBezTo>
                  <a:pt x="198" y="1070"/>
                  <a:pt x="198" y="1070"/>
                  <a:pt x="199" y="1070"/>
                </a:cubicBezTo>
                <a:cubicBezTo>
                  <a:pt x="198" y="1071"/>
                  <a:pt x="199" y="1071"/>
                  <a:pt x="198" y="1072"/>
                </a:cubicBezTo>
                <a:cubicBezTo>
                  <a:pt x="199" y="1073"/>
                  <a:pt x="198" y="1075"/>
                  <a:pt x="198" y="1077"/>
                </a:cubicBezTo>
                <a:cubicBezTo>
                  <a:pt x="198" y="1079"/>
                  <a:pt x="198" y="1082"/>
                  <a:pt x="198" y="1084"/>
                </a:cubicBezTo>
                <a:cubicBezTo>
                  <a:pt x="198" y="1087"/>
                  <a:pt x="199" y="1090"/>
                  <a:pt x="197" y="1093"/>
                </a:cubicBezTo>
                <a:cubicBezTo>
                  <a:pt x="197" y="1093"/>
                  <a:pt x="198" y="1093"/>
                  <a:pt x="198" y="1094"/>
                </a:cubicBezTo>
                <a:cubicBezTo>
                  <a:pt x="197" y="1100"/>
                  <a:pt x="198" y="1106"/>
                  <a:pt x="196" y="1111"/>
                </a:cubicBezTo>
                <a:cubicBezTo>
                  <a:pt x="196" y="1118"/>
                  <a:pt x="196" y="1125"/>
                  <a:pt x="195" y="1131"/>
                </a:cubicBezTo>
                <a:cubicBezTo>
                  <a:pt x="195" y="1133"/>
                  <a:pt x="195" y="1135"/>
                  <a:pt x="195" y="1137"/>
                </a:cubicBezTo>
                <a:cubicBezTo>
                  <a:pt x="195" y="1140"/>
                  <a:pt x="195" y="1142"/>
                  <a:pt x="194" y="1145"/>
                </a:cubicBezTo>
                <a:cubicBezTo>
                  <a:pt x="194" y="1146"/>
                  <a:pt x="194" y="1146"/>
                  <a:pt x="194" y="1147"/>
                </a:cubicBezTo>
                <a:cubicBezTo>
                  <a:pt x="194" y="1147"/>
                  <a:pt x="195" y="1148"/>
                  <a:pt x="195" y="1148"/>
                </a:cubicBezTo>
                <a:cubicBezTo>
                  <a:pt x="195" y="1149"/>
                  <a:pt x="194" y="1150"/>
                  <a:pt x="194" y="1151"/>
                </a:cubicBezTo>
                <a:cubicBezTo>
                  <a:pt x="194" y="1153"/>
                  <a:pt x="195" y="1156"/>
                  <a:pt x="193" y="1159"/>
                </a:cubicBezTo>
                <a:cubicBezTo>
                  <a:pt x="193" y="1160"/>
                  <a:pt x="194" y="1160"/>
                  <a:pt x="194" y="1160"/>
                </a:cubicBezTo>
                <a:cubicBezTo>
                  <a:pt x="194" y="1164"/>
                  <a:pt x="194" y="1168"/>
                  <a:pt x="194" y="1172"/>
                </a:cubicBezTo>
                <a:cubicBezTo>
                  <a:pt x="193" y="1173"/>
                  <a:pt x="192" y="1174"/>
                  <a:pt x="192" y="1176"/>
                </a:cubicBezTo>
                <a:cubicBezTo>
                  <a:pt x="191" y="1177"/>
                  <a:pt x="191" y="1176"/>
                  <a:pt x="191" y="1176"/>
                </a:cubicBezTo>
                <a:cubicBezTo>
                  <a:pt x="190" y="1175"/>
                  <a:pt x="189" y="1176"/>
                  <a:pt x="188" y="1174"/>
                </a:cubicBezTo>
                <a:cubicBezTo>
                  <a:pt x="188" y="1174"/>
                  <a:pt x="187" y="1174"/>
                  <a:pt x="187" y="1175"/>
                </a:cubicBezTo>
                <a:cubicBezTo>
                  <a:pt x="187" y="1175"/>
                  <a:pt x="186" y="1174"/>
                  <a:pt x="186" y="1173"/>
                </a:cubicBezTo>
                <a:cubicBezTo>
                  <a:pt x="185" y="1174"/>
                  <a:pt x="184" y="1175"/>
                  <a:pt x="184" y="1175"/>
                </a:cubicBezTo>
                <a:cubicBezTo>
                  <a:pt x="182" y="1176"/>
                  <a:pt x="179" y="1178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7" y="1177"/>
                  <a:pt x="177" y="1177"/>
                </a:cubicBezTo>
                <a:cubicBezTo>
                  <a:pt x="177" y="1177"/>
                  <a:pt x="176" y="1178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6" y="1177"/>
                  <a:pt x="176" y="1177"/>
                  <a:pt x="176" y="1177"/>
                </a:cubicBezTo>
                <a:cubicBezTo>
                  <a:pt x="177" y="1174"/>
                  <a:pt x="174" y="1174"/>
                  <a:pt x="172" y="1173"/>
                </a:cubicBezTo>
                <a:cubicBezTo>
                  <a:pt x="171" y="1172"/>
                  <a:pt x="172" y="1171"/>
                  <a:pt x="172" y="1171"/>
                </a:cubicBezTo>
                <a:cubicBezTo>
                  <a:pt x="171" y="1169"/>
                  <a:pt x="173" y="1167"/>
                  <a:pt x="172" y="1164"/>
                </a:cubicBezTo>
                <a:cubicBezTo>
                  <a:pt x="172" y="1163"/>
                  <a:pt x="172" y="1161"/>
                  <a:pt x="172" y="1160"/>
                </a:cubicBezTo>
                <a:cubicBezTo>
                  <a:pt x="173" y="1158"/>
                  <a:pt x="172" y="1155"/>
                  <a:pt x="173" y="1153"/>
                </a:cubicBezTo>
                <a:cubicBezTo>
                  <a:pt x="172" y="1150"/>
                  <a:pt x="173" y="1147"/>
                  <a:pt x="173" y="1143"/>
                </a:cubicBezTo>
                <a:cubicBezTo>
                  <a:pt x="173" y="1139"/>
                  <a:pt x="174" y="1135"/>
                  <a:pt x="174" y="1130"/>
                </a:cubicBezTo>
                <a:cubicBezTo>
                  <a:pt x="175" y="1123"/>
                  <a:pt x="175" y="1115"/>
                  <a:pt x="176" y="1108"/>
                </a:cubicBezTo>
                <a:cubicBezTo>
                  <a:pt x="177" y="1102"/>
                  <a:pt x="177" y="1096"/>
                  <a:pt x="177" y="1089"/>
                </a:cubicBezTo>
                <a:cubicBezTo>
                  <a:pt x="177" y="1087"/>
                  <a:pt x="178" y="1085"/>
                  <a:pt x="178" y="1082"/>
                </a:cubicBezTo>
                <a:cubicBezTo>
                  <a:pt x="178" y="1079"/>
                  <a:pt x="178" y="1076"/>
                  <a:pt x="178" y="1072"/>
                </a:cubicBezTo>
                <a:cubicBezTo>
                  <a:pt x="178" y="1067"/>
                  <a:pt x="178" y="1063"/>
                  <a:pt x="178" y="1058"/>
                </a:cubicBezTo>
                <a:cubicBezTo>
                  <a:pt x="179" y="1057"/>
                  <a:pt x="179" y="1058"/>
                  <a:pt x="180" y="1057"/>
                </a:cubicBezTo>
                <a:cubicBezTo>
                  <a:pt x="180" y="1056"/>
                  <a:pt x="179" y="1055"/>
                  <a:pt x="181" y="1053"/>
                </a:cubicBezTo>
                <a:cubicBezTo>
                  <a:pt x="181" y="1039"/>
                  <a:pt x="181" y="1024"/>
                  <a:pt x="181" y="1009"/>
                </a:cubicBezTo>
                <a:cubicBezTo>
                  <a:pt x="181" y="990"/>
                  <a:pt x="181" y="970"/>
                  <a:pt x="182" y="951"/>
                </a:cubicBezTo>
                <a:cubicBezTo>
                  <a:pt x="182" y="950"/>
                  <a:pt x="182" y="949"/>
                  <a:pt x="182" y="948"/>
                </a:cubicBezTo>
                <a:cubicBezTo>
                  <a:pt x="183" y="939"/>
                  <a:pt x="181" y="930"/>
                  <a:pt x="182" y="920"/>
                </a:cubicBezTo>
                <a:cubicBezTo>
                  <a:pt x="182" y="917"/>
                  <a:pt x="182" y="913"/>
                  <a:pt x="182" y="909"/>
                </a:cubicBezTo>
                <a:cubicBezTo>
                  <a:pt x="182" y="907"/>
                  <a:pt x="182" y="906"/>
                  <a:pt x="182" y="904"/>
                </a:cubicBezTo>
                <a:cubicBezTo>
                  <a:pt x="182" y="900"/>
                  <a:pt x="182" y="896"/>
                  <a:pt x="182" y="892"/>
                </a:cubicBezTo>
                <a:cubicBezTo>
                  <a:pt x="182" y="890"/>
                  <a:pt x="182" y="889"/>
                  <a:pt x="182" y="888"/>
                </a:cubicBezTo>
                <a:cubicBezTo>
                  <a:pt x="182" y="882"/>
                  <a:pt x="182" y="876"/>
                  <a:pt x="182" y="869"/>
                </a:cubicBezTo>
                <a:cubicBezTo>
                  <a:pt x="182" y="866"/>
                  <a:pt x="181" y="862"/>
                  <a:pt x="182" y="857"/>
                </a:cubicBezTo>
                <a:cubicBezTo>
                  <a:pt x="181" y="854"/>
                  <a:pt x="181" y="849"/>
                  <a:pt x="181" y="845"/>
                </a:cubicBezTo>
                <a:cubicBezTo>
                  <a:pt x="181" y="834"/>
                  <a:pt x="181" y="822"/>
                  <a:pt x="180" y="811"/>
                </a:cubicBezTo>
                <a:cubicBezTo>
                  <a:pt x="180" y="811"/>
                  <a:pt x="180" y="811"/>
                  <a:pt x="180" y="811"/>
                </a:cubicBezTo>
                <a:cubicBezTo>
                  <a:pt x="179" y="803"/>
                  <a:pt x="179" y="796"/>
                  <a:pt x="179" y="788"/>
                </a:cubicBezTo>
                <a:cubicBezTo>
                  <a:pt x="178" y="783"/>
                  <a:pt x="178" y="779"/>
                  <a:pt x="178" y="774"/>
                </a:cubicBezTo>
                <a:cubicBezTo>
                  <a:pt x="178" y="772"/>
                  <a:pt x="177" y="770"/>
                  <a:pt x="177" y="768"/>
                </a:cubicBezTo>
                <a:cubicBezTo>
                  <a:pt x="177" y="763"/>
                  <a:pt x="177" y="758"/>
                  <a:pt x="176" y="753"/>
                </a:cubicBezTo>
                <a:cubicBezTo>
                  <a:pt x="176" y="751"/>
                  <a:pt x="176" y="748"/>
                  <a:pt x="176" y="745"/>
                </a:cubicBezTo>
                <a:cubicBezTo>
                  <a:pt x="175" y="742"/>
                  <a:pt x="176" y="739"/>
                  <a:pt x="176" y="735"/>
                </a:cubicBezTo>
                <a:cubicBezTo>
                  <a:pt x="175" y="734"/>
                  <a:pt x="175" y="734"/>
                  <a:pt x="175" y="733"/>
                </a:cubicBezTo>
                <a:cubicBezTo>
                  <a:pt x="175" y="732"/>
                  <a:pt x="175" y="730"/>
                  <a:pt x="175" y="729"/>
                </a:cubicBezTo>
                <a:cubicBezTo>
                  <a:pt x="175" y="726"/>
                  <a:pt x="175" y="723"/>
                  <a:pt x="175" y="720"/>
                </a:cubicBezTo>
                <a:cubicBezTo>
                  <a:pt x="174" y="718"/>
                  <a:pt x="174" y="716"/>
                  <a:pt x="174" y="713"/>
                </a:cubicBezTo>
                <a:cubicBezTo>
                  <a:pt x="174" y="713"/>
                  <a:pt x="174" y="712"/>
                  <a:pt x="174" y="712"/>
                </a:cubicBezTo>
                <a:cubicBezTo>
                  <a:pt x="174" y="706"/>
                  <a:pt x="173" y="700"/>
                  <a:pt x="174" y="694"/>
                </a:cubicBezTo>
                <a:cubicBezTo>
                  <a:pt x="173" y="687"/>
                  <a:pt x="175" y="681"/>
                  <a:pt x="174" y="675"/>
                </a:cubicBezTo>
                <a:cubicBezTo>
                  <a:pt x="174" y="674"/>
                  <a:pt x="174" y="674"/>
                  <a:pt x="174" y="673"/>
                </a:cubicBezTo>
                <a:cubicBezTo>
                  <a:pt x="174" y="669"/>
                  <a:pt x="174" y="665"/>
                  <a:pt x="174" y="660"/>
                </a:cubicBezTo>
                <a:cubicBezTo>
                  <a:pt x="174" y="660"/>
                  <a:pt x="174" y="660"/>
                  <a:pt x="174" y="660"/>
                </a:cubicBezTo>
                <a:cubicBezTo>
                  <a:pt x="174" y="660"/>
                  <a:pt x="174" y="660"/>
                  <a:pt x="174" y="659"/>
                </a:cubicBezTo>
                <a:cubicBezTo>
                  <a:pt x="174" y="659"/>
                  <a:pt x="174" y="659"/>
                  <a:pt x="174" y="659"/>
                </a:cubicBezTo>
                <a:cubicBezTo>
                  <a:pt x="174" y="659"/>
                  <a:pt x="174" y="658"/>
                  <a:pt x="174" y="658"/>
                </a:cubicBezTo>
                <a:cubicBezTo>
                  <a:pt x="174" y="658"/>
                  <a:pt x="174" y="658"/>
                  <a:pt x="174" y="658"/>
                </a:cubicBezTo>
                <a:cubicBezTo>
                  <a:pt x="174" y="658"/>
                  <a:pt x="174" y="658"/>
                  <a:pt x="175" y="658"/>
                </a:cubicBezTo>
                <a:cubicBezTo>
                  <a:pt x="175" y="659"/>
                  <a:pt x="175" y="659"/>
                  <a:pt x="175" y="659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5" y="660"/>
                  <a:pt x="175" y="660"/>
                  <a:pt x="175" y="660"/>
                </a:cubicBezTo>
                <a:cubicBezTo>
                  <a:pt x="176" y="660"/>
                  <a:pt x="175" y="658"/>
                  <a:pt x="176" y="657"/>
                </a:cubicBezTo>
                <a:cubicBezTo>
                  <a:pt x="176" y="657"/>
                  <a:pt x="176" y="657"/>
                  <a:pt x="176" y="657"/>
                </a:cubicBezTo>
                <a:cubicBezTo>
                  <a:pt x="176" y="656"/>
                  <a:pt x="176" y="655"/>
                  <a:pt x="176" y="655"/>
                </a:cubicBezTo>
                <a:cubicBezTo>
                  <a:pt x="176" y="654"/>
                  <a:pt x="176" y="654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6" y="653"/>
                  <a:pt x="176" y="653"/>
                  <a:pt x="176" y="653"/>
                </a:cubicBezTo>
                <a:cubicBezTo>
                  <a:pt x="177" y="652"/>
                  <a:pt x="177" y="653"/>
                  <a:pt x="177" y="653"/>
                </a:cubicBezTo>
                <a:cubicBezTo>
                  <a:pt x="177" y="654"/>
                  <a:pt x="177" y="654"/>
                  <a:pt x="177" y="655"/>
                </a:cubicBezTo>
                <a:cubicBezTo>
                  <a:pt x="177" y="655"/>
                  <a:pt x="177" y="656"/>
                  <a:pt x="177" y="656"/>
                </a:cubicBezTo>
                <a:cubicBezTo>
                  <a:pt x="177" y="658"/>
                  <a:pt x="177" y="659"/>
                  <a:pt x="177" y="660"/>
                </a:cubicBezTo>
                <a:cubicBezTo>
                  <a:pt x="177" y="661"/>
                  <a:pt x="177" y="661"/>
                  <a:pt x="177" y="661"/>
                </a:cubicBezTo>
                <a:cubicBezTo>
                  <a:pt x="177" y="662"/>
                  <a:pt x="177" y="664"/>
                  <a:pt x="177" y="665"/>
                </a:cubicBezTo>
                <a:cubicBezTo>
                  <a:pt x="177" y="665"/>
                  <a:pt x="177" y="665"/>
                  <a:pt x="178" y="666"/>
                </a:cubicBezTo>
                <a:close/>
                <a:moveTo>
                  <a:pt x="187" y="925"/>
                </a:moveTo>
                <a:cubicBezTo>
                  <a:pt x="187" y="925"/>
                  <a:pt x="187" y="925"/>
                  <a:pt x="187" y="925"/>
                </a:cubicBezTo>
                <a:cubicBezTo>
                  <a:pt x="187" y="925"/>
                  <a:pt x="187" y="926"/>
                  <a:pt x="188" y="926"/>
                </a:cubicBezTo>
                <a:cubicBezTo>
                  <a:pt x="188" y="926"/>
                  <a:pt x="188" y="926"/>
                  <a:pt x="188" y="925"/>
                </a:cubicBezTo>
                <a:cubicBezTo>
                  <a:pt x="188" y="925"/>
                  <a:pt x="188" y="925"/>
                  <a:pt x="187" y="925"/>
                </a:cubicBezTo>
                <a:close/>
                <a:moveTo>
                  <a:pt x="188" y="920"/>
                </a:moveTo>
                <a:cubicBezTo>
                  <a:pt x="187" y="920"/>
                  <a:pt x="187" y="922"/>
                  <a:pt x="188" y="922"/>
                </a:cubicBezTo>
                <a:cubicBezTo>
                  <a:pt x="188" y="921"/>
                  <a:pt x="189" y="920"/>
                  <a:pt x="188" y="920"/>
                </a:cubicBezTo>
                <a:close/>
                <a:moveTo>
                  <a:pt x="188" y="909"/>
                </a:moveTo>
                <a:cubicBezTo>
                  <a:pt x="188" y="909"/>
                  <a:pt x="187" y="909"/>
                  <a:pt x="187" y="910"/>
                </a:cubicBezTo>
                <a:cubicBezTo>
                  <a:pt x="187" y="909"/>
                  <a:pt x="187" y="910"/>
                  <a:pt x="187" y="910"/>
                </a:cubicBezTo>
                <a:cubicBezTo>
                  <a:pt x="188" y="910"/>
                  <a:pt x="188" y="909"/>
                  <a:pt x="188" y="909"/>
                </a:cubicBezTo>
                <a:close/>
                <a:moveTo>
                  <a:pt x="188" y="904"/>
                </a:moveTo>
                <a:cubicBezTo>
                  <a:pt x="188" y="904"/>
                  <a:pt x="188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5"/>
                  <a:pt x="187" y="905"/>
                  <a:pt x="187" y="905"/>
                </a:cubicBezTo>
                <a:cubicBezTo>
                  <a:pt x="187" y="906"/>
                  <a:pt x="187" y="906"/>
                  <a:pt x="187" y="906"/>
                </a:cubicBezTo>
                <a:cubicBezTo>
                  <a:pt x="187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6"/>
                  <a:pt x="188" y="905"/>
                  <a:pt x="188" y="904"/>
                </a:cubicBezTo>
                <a:close/>
                <a:moveTo>
                  <a:pt x="185" y="800"/>
                </a:moveTo>
                <a:cubicBezTo>
                  <a:pt x="185" y="800"/>
                  <a:pt x="184" y="800"/>
                  <a:pt x="184" y="801"/>
                </a:cubicBezTo>
                <a:cubicBezTo>
                  <a:pt x="184" y="801"/>
                  <a:pt x="184" y="801"/>
                  <a:pt x="184" y="801"/>
                </a:cubicBezTo>
                <a:cubicBezTo>
                  <a:pt x="184" y="801"/>
                  <a:pt x="184" y="800"/>
                  <a:pt x="184" y="800"/>
                </a:cubicBezTo>
                <a:cubicBezTo>
                  <a:pt x="184" y="800"/>
                  <a:pt x="184" y="800"/>
                  <a:pt x="184" y="800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800"/>
                  <a:pt x="183" y="802"/>
                  <a:pt x="183" y="803"/>
                </a:cubicBezTo>
                <a:cubicBezTo>
                  <a:pt x="183" y="803"/>
                  <a:pt x="184" y="804"/>
                  <a:pt x="184" y="804"/>
                </a:cubicBezTo>
                <a:cubicBezTo>
                  <a:pt x="184" y="804"/>
                  <a:pt x="185" y="804"/>
                  <a:pt x="185" y="804"/>
                </a:cubicBezTo>
                <a:cubicBezTo>
                  <a:pt x="185" y="805"/>
                  <a:pt x="185" y="806"/>
                  <a:pt x="185" y="808"/>
                </a:cubicBezTo>
                <a:cubicBezTo>
                  <a:pt x="185" y="808"/>
                  <a:pt x="185" y="808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09"/>
                  <a:pt x="185" y="809"/>
                  <a:pt x="185" y="809"/>
                </a:cubicBezTo>
                <a:cubicBezTo>
                  <a:pt x="185" y="810"/>
                  <a:pt x="185" y="811"/>
                  <a:pt x="185" y="812"/>
                </a:cubicBezTo>
                <a:cubicBezTo>
                  <a:pt x="185" y="813"/>
                  <a:pt x="185" y="813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4"/>
                  <a:pt x="185" y="814"/>
                  <a:pt x="185" y="814"/>
                </a:cubicBezTo>
                <a:cubicBezTo>
                  <a:pt x="185" y="813"/>
                  <a:pt x="185" y="813"/>
                  <a:pt x="185" y="812"/>
                </a:cubicBezTo>
                <a:cubicBezTo>
                  <a:pt x="185" y="811"/>
                  <a:pt x="185" y="810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5" y="808"/>
                  <a:pt x="185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8"/>
                  <a:pt x="184" y="808"/>
                </a:cubicBezTo>
                <a:cubicBezTo>
                  <a:pt x="184" y="808"/>
                  <a:pt x="184" y="809"/>
                  <a:pt x="184" y="809"/>
                </a:cubicBezTo>
                <a:cubicBezTo>
                  <a:pt x="184" y="809"/>
                  <a:pt x="184" y="809"/>
                  <a:pt x="184" y="809"/>
                </a:cubicBezTo>
                <a:cubicBezTo>
                  <a:pt x="184" y="810"/>
                  <a:pt x="184" y="810"/>
                  <a:pt x="184" y="810"/>
                </a:cubicBezTo>
                <a:cubicBezTo>
                  <a:pt x="184" y="810"/>
                  <a:pt x="184" y="810"/>
                  <a:pt x="184" y="811"/>
                </a:cubicBezTo>
                <a:cubicBezTo>
                  <a:pt x="185" y="818"/>
                  <a:pt x="184" y="826"/>
                  <a:pt x="185" y="833"/>
                </a:cubicBezTo>
                <a:cubicBezTo>
                  <a:pt x="184" y="834"/>
                  <a:pt x="185" y="836"/>
                  <a:pt x="184" y="837"/>
                </a:cubicBezTo>
                <a:cubicBezTo>
                  <a:pt x="185" y="837"/>
                  <a:pt x="185" y="838"/>
                  <a:pt x="185" y="838"/>
                </a:cubicBezTo>
                <a:cubicBezTo>
                  <a:pt x="185" y="839"/>
                  <a:pt x="185" y="841"/>
                  <a:pt x="185" y="842"/>
                </a:cubicBezTo>
                <a:cubicBezTo>
                  <a:pt x="186" y="843"/>
                  <a:pt x="185" y="845"/>
                  <a:pt x="185" y="846"/>
                </a:cubicBezTo>
                <a:cubicBezTo>
                  <a:pt x="185" y="846"/>
                  <a:pt x="185" y="847"/>
                  <a:pt x="185" y="847"/>
                </a:cubicBezTo>
                <a:cubicBezTo>
                  <a:pt x="186" y="848"/>
                  <a:pt x="185" y="850"/>
                  <a:pt x="185" y="851"/>
                </a:cubicBezTo>
                <a:cubicBezTo>
                  <a:pt x="186" y="854"/>
                  <a:pt x="186" y="857"/>
                  <a:pt x="185" y="859"/>
                </a:cubicBezTo>
                <a:cubicBezTo>
                  <a:pt x="185" y="861"/>
                  <a:pt x="186" y="863"/>
                  <a:pt x="185" y="865"/>
                </a:cubicBezTo>
                <a:cubicBezTo>
                  <a:pt x="187" y="870"/>
                  <a:pt x="184" y="875"/>
                  <a:pt x="186" y="881"/>
                </a:cubicBezTo>
                <a:cubicBezTo>
                  <a:pt x="185" y="885"/>
                  <a:pt x="186" y="888"/>
                  <a:pt x="186" y="892"/>
                </a:cubicBezTo>
                <a:cubicBezTo>
                  <a:pt x="186" y="892"/>
                  <a:pt x="186" y="893"/>
                  <a:pt x="186" y="893"/>
                </a:cubicBezTo>
                <a:cubicBezTo>
                  <a:pt x="185" y="898"/>
                  <a:pt x="186" y="904"/>
                  <a:pt x="186" y="910"/>
                </a:cubicBezTo>
                <a:cubicBezTo>
                  <a:pt x="186" y="912"/>
                  <a:pt x="185" y="915"/>
                  <a:pt x="186" y="916"/>
                </a:cubicBezTo>
                <a:cubicBezTo>
                  <a:pt x="186" y="916"/>
                  <a:pt x="186" y="916"/>
                  <a:pt x="186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6"/>
                  <a:pt x="187" y="916"/>
                  <a:pt x="187" y="916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7"/>
                  <a:pt x="187" y="917"/>
                </a:cubicBezTo>
                <a:cubicBezTo>
                  <a:pt x="187" y="917"/>
                  <a:pt x="187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8"/>
                  <a:pt x="188" y="918"/>
                  <a:pt x="188" y="918"/>
                </a:cubicBezTo>
                <a:cubicBezTo>
                  <a:pt x="188" y="917"/>
                  <a:pt x="188" y="917"/>
                  <a:pt x="188" y="917"/>
                </a:cubicBezTo>
                <a:cubicBezTo>
                  <a:pt x="188" y="916"/>
                  <a:pt x="188" y="916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8" y="915"/>
                  <a:pt x="188" y="915"/>
                </a:cubicBezTo>
                <a:cubicBezTo>
                  <a:pt x="188" y="915"/>
                  <a:pt x="187" y="915"/>
                  <a:pt x="187" y="915"/>
                </a:cubicBezTo>
                <a:cubicBezTo>
                  <a:pt x="187" y="914"/>
                  <a:pt x="187" y="913"/>
                  <a:pt x="187" y="912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1"/>
                  <a:pt x="187" y="911"/>
                  <a:pt x="187" y="911"/>
                </a:cubicBezTo>
                <a:cubicBezTo>
                  <a:pt x="187" y="910"/>
                  <a:pt x="187" y="910"/>
                  <a:pt x="187" y="909"/>
                </a:cubicBezTo>
                <a:cubicBezTo>
                  <a:pt x="187" y="909"/>
                  <a:pt x="187" y="909"/>
                  <a:pt x="187" y="909"/>
                </a:cubicBezTo>
                <a:cubicBezTo>
                  <a:pt x="188" y="909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8" y="907"/>
                  <a:pt x="188" y="907"/>
                  <a:pt x="188" y="907"/>
                </a:cubicBezTo>
                <a:cubicBezTo>
                  <a:pt x="188" y="908"/>
                  <a:pt x="188" y="908"/>
                  <a:pt x="188" y="908"/>
                </a:cubicBezTo>
                <a:cubicBezTo>
                  <a:pt x="187" y="907"/>
                  <a:pt x="187" y="907"/>
                  <a:pt x="187" y="907"/>
                </a:cubicBezTo>
                <a:cubicBezTo>
                  <a:pt x="187" y="906"/>
                  <a:pt x="187" y="906"/>
                  <a:pt x="187" y="905"/>
                </a:cubicBezTo>
                <a:cubicBezTo>
                  <a:pt x="187" y="905"/>
                  <a:pt x="187" y="905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6" y="902"/>
                  <a:pt x="187" y="899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7"/>
                  <a:pt x="187" y="897"/>
                  <a:pt x="187" y="897"/>
                </a:cubicBezTo>
                <a:cubicBezTo>
                  <a:pt x="187" y="899"/>
                  <a:pt x="187" y="902"/>
                  <a:pt x="187" y="904"/>
                </a:cubicBezTo>
                <a:cubicBezTo>
                  <a:pt x="187" y="904"/>
                  <a:pt x="187" y="904"/>
                  <a:pt x="187" y="904"/>
                </a:cubicBezTo>
                <a:cubicBezTo>
                  <a:pt x="187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4"/>
                  <a:pt x="188" y="904"/>
                  <a:pt x="188" y="904"/>
                </a:cubicBezTo>
                <a:cubicBezTo>
                  <a:pt x="188" y="902"/>
                  <a:pt x="188" y="901"/>
                  <a:pt x="188" y="900"/>
                </a:cubicBezTo>
                <a:cubicBezTo>
                  <a:pt x="188" y="900"/>
                  <a:pt x="188" y="900"/>
                  <a:pt x="188" y="900"/>
                </a:cubicBezTo>
                <a:cubicBezTo>
                  <a:pt x="188" y="900"/>
                  <a:pt x="187" y="899"/>
                  <a:pt x="187" y="899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8"/>
                  <a:pt x="188" y="898"/>
                </a:cubicBezTo>
                <a:cubicBezTo>
                  <a:pt x="188" y="898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8" y="897"/>
                  <a:pt x="188" y="897"/>
                  <a:pt x="188" y="897"/>
                </a:cubicBezTo>
                <a:cubicBezTo>
                  <a:pt x="187" y="896"/>
                  <a:pt x="189" y="895"/>
                  <a:pt x="187" y="894"/>
                </a:cubicBezTo>
                <a:cubicBezTo>
                  <a:pt x="188" y="894"/>
                  <a:pt x="188" y="894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3"/>
                  <a:pt x="188" y="893"/>
                  <a:pt x="188" y="893"/>
                </a:cubicBezTo>
                <a:cubicBezTo>
                  <a:pt x="188" y="891"/>
                  <a:pt x="188" y="888"/>
                  <a:pt x="188" y="886"/>
                </a:cubicBezTo>
                <a:cubicBezTo>
                  <a:pt x="188" y="884"/>
                  <a:pt x="188" y="882"/>
                  <a:pt x="188" y="880"/>
                </a:cubicBezTo>
                <a:cubicBezTo>
                  <a:pt x="187" y="879"/>
                  <a:pt x="187" y="879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8"/>
                  <a:pt x="188" y="878"/>
                  <a:pt x="188" y="878"/>
                </a:cubicBezTo>
                <a:cubicBezTo>
                  <a:pt x="188" y="877"/>
                  <a:pt x="188" y="877"/>
                  <a:pt x="188" y="877"/>
                </a:cubicBezTo>
                <a:cubicBezTo>
                  <a:pt x="188" y="876"/>
                  <a:pt x="188" y="875"/>
                  <a:pt x="188" y="874"/>
                </a:cubicBezTo>
                <a:cubicBezTo>
                  <a:pt x="188" y="874"/>
                  <a:pt x="188" y="874"/>
                  <a:pt x="188" y="874"/>
                </a:cubicBezTo>
                <a:cubicBezTo>
                  <a:pt x="186" y="872"/>
                  <a:pt x="188" y="871"/>
                  <a:pt x="187" y="869"/>
                </a:cubicBezTo>
                <a:cubicBezTo>
                  <a:pt x="187" y="869"/>
                  <a:pt x="187" y="869"/>
                  <a:pt x="188" y="868"/>
                </a:cubicBezTo>
                <a:cubicBezTo>
                  <a:pt x="188" y="868"/>
                  <a:pt x="188" y="868"/>
                  <a:pt x="188" y="868"/>
                </a:cubicBezTo>
                <a:cubicBezTo>
                  <a:pt x="188" y="868"/>
                  <a:pt x="188" y="867"/>
                  <a:pt x="188" y="867"/>
                </a:cubicBezTo>
                <a:cubicBezTo>
                  <a:pt x="188" y="867"/>
                  <a:pt x="188" y="866"/>
                  <a:pt x="188" y="866"/>
                </a:cubicBezTo>
                <a:cubicBezTo>
                  <a:pt x="188" y="866"/>
                  <a:pt x="188" y="866"/>
                  <a:pt x="188" y="866"/>
                </a:cubicBezTo>
                <a:cubicBezTo>
                  <a:pt x="187" y="866"/>
                  <a:pt x="187" y="866"/>
                  <a:pt x="187" y="866"/>
                </a:cubicBezTo>
                <a:cubicBezTo>
                  <a:pt x="188" y="865"/>
                  <a:pt x="187" y="864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6" y="864"/>
                </a:cubicBezTo>
                <a:cubicBezTo>
                  <a:pt x="186" y="863"/>
                  <a:pt x="186" y="863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6" y="862"/>
                  <a:pt x="186" y="862"/>
                </a:cubicBezTo>
                <a:cubicBezTo>
                  <a:pt x="186" y="862"/>
                  <a:pt x="187" y="862"/>
                  <a:pt x="187" y="862"/>
                </a:cubicBezTo>
                <a:cubicBezTo>
                  <a:pt x="186" y="862"/>
                  <a:pt x="186" y="863"/>
                  <a:pt x="187" y="864"/>
                </a:cubicBezTo>
                <a:cubicBezTo>
                  <a:pt x="187" y="864"/>
                  <a:pt x="187" y="864"/>
                  <a:pt x="187" y="864"/>
                </a:cubicBezTo>
                <a:cubicBezTo>
                  <a:pt x="187" y="864"/>
                  <a:pt x="187" y="864"/>
                  <a:pt x="187" y="863"/>
                </a:cubicBezTo>
                <a:cubicBezTo>
                  <a:pt x="187" y="863"/>
                  <a:pt x="187" y="862"/>
                  <a:pt x="188" y="862"/>
                </a:cubicBezTo>
                <a:cubicBezTo>
                  <a:pt x="187" y="859"/>
                  <a:pt x="187" y="856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7" y="853"/>
                  <a:pt x="187" y="853"/>
                  <a:pt x="187" y="853"/>
                </a:cubicBezTo>
                <a:cubicBezTo>
                  <a:pt x="186" y="854"/>
                  <a:pt x="186" y="854"/>
                  <a:pt x="186" y="855"/>
                </a:cubicBezTo>
                <a:cubicBezTo>
                  <a:pt x="186" y="855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6"/>
                  <a:pt x="186" y="856"/>
                </a:cubicBezTo>
                <a:cubicBezTo>
                  <a:pt x="186" y="856"/>
                  <a:pt x="186" y="855"/>
                  <a:pt x="186" y="855"/>
                </a:cubicBezTo>
                <a:cubicBezTo>
                  <a:pt x="186" y="854"/>
                  <a:pt x="186" y="853"/>
                  <a:pt x="186" y="853"/>
                </a:cubicBezTo>
                <a:cubicBezTo>
                  <a:pt x="186" y="853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6" y="851"/>
                  <a:pt x="186" y="852"/>
                  <a:pt x="186" y="852"/>
                </a:cubicBezTo>
                <a:cubicBezTo>
                  <a:pt x="186" y="852"/>
                  <a:pt x="186" y="852"/>
                  <a:pt x="186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2"/>
                  <a:pt x="187" y="852"/>
                  <a:pt x="187" y="852"/>
                </a:cubicBezTo>
                <a:cubicBezTo>
                  <a:pt x="187" y="850"/>
                  <a:pt x="187" y="848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7" y="845"/>
                  <a:pt x="187" y="845"/>
                  <a:pt x="187" y="845"/>
                </a:cubicBezTo>
                <a:cubicBezTo>
                  <a:pt x="186" y="845"/>
                  <a:pt x="187" y="844"/>
                  <a:pt x="187" y="844"/>
                </a:cubicBezTo>
                <a:cubicBezTo>
                  <a:pt x="187" y="844"/>
                  <a:pt x="187" y="844"/>
                  <a:pt x="187" y="844"/>
                </a:cubicBezTo>
                <a:cubicBezTo>
                  <a:pt x="187" y="843"/>
                  <a:pt x="187" y="843"/>
                  <a:pt x="187" y="843"/>
                </a:cubicBezTo>
                <a:cubicBezTo>
                  <a:pt x="188" y="842"/>
                  <a:pt x="187" y="841"/>
                  <a:pt x="186" y="841"/>
                </a:cubicBezTo>
                <a:cubicBezTo>
                  <a:pt x="187" y="841"/>
                  <a:pt x="187" y="840"/>
                  <a:pt x="187" y="840"/>
                </a:cubicBezTo>
                <a:cubicBezTo>
                  <a:pt x="187" y="839"/>
                  <a:pt x="187" y="837"/>
                  <a:pt x="187" y="835"/>
                </a:cubicBezTo>
                <a:cubicBezTo>
                  <a:pt x="187" y="833"/>
                  <a:pt x="187" y="830"/>
                  <a:pt x="187" y="828"/>
                </a:cubicBezTo>
                <a:cubicBezTo>
                  <a:pt x="186" y="828"/>
                  <a:pt x="186" y="828"/>
                  <a:pt x="186" y="828"/>
                </a:cubicBezTo>
                <a:cubicBezTo>
                  <a:pt x="185" y="827"/>
                  <a:pt x="185" y="827"/>
                  <a:pt x="185" y="826"/>
                </a:cubicBezTo>
                <a:cubicBezTo>
                  <a:pt x="185" y="825"/>
                  <a:pt x="185" y="825"/>
                  <a:pt x="185" y="825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5" y="824"/>
                  <a:pt x="185" y="824"/>
                  <a:pt x="185" y="824"/>
                </a:cubicBezTo>
                <a:cubicBezTo>
                  <a:pt x="186" y="825"/>
                  <a:pt x="186" y="825"/>
                  <a:pt x="186" y="826"/>
                </a:cubicBezTo>
                <a:cubicBezTo>
                  <a:pt x="186" y="827"/>
                  <a:pt x="186" y="827"/>
                  <a:pt x="186" y="828"/>
                </a:cubicBezTo>
                <a:cubicBezTo>
                  <a:pt x="186" y="828"/>
                  <a:pt x="186" y="827"/>
                  <a:pt x="186" y="827"/>
                </a:cubicBezTo>
                <a:cubicBezTo>
                  <a:pt x="186" y="826"/>
                  <a:pt x="186" y="824"/>
                  <a:pt x="186" y="822"/>
                </a:cubicBezTo>
                <a:cubicBezTo>
                  <a:pt x="186" y="821"/>
                  <a:pt x="186" y="819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5" y="819"/>
                  <a:pt x="185" y="820"/>
                  <a:pt x="185" y="820"/>
                </a:cubicBezTo>
                <a:cubicBezTo>
                  <a:pt x="185" y="821"/>
                  <a:pt x="185" y="821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2"/>
                  <a:pt x="185" y="822"/>
                  <a:pt x="185" y="822"/>
                </a:cubicBezTo>
                <a:cubicBezTo>
                  <a:pt x="185" y="821"/>
                  <a:pt x="185" y="821"/>
                  <a:pt x="185" y="820"/>
                </a:cubicBezTo>
                <a:cubicBezTo>
                  <a:pt x="185" y="820"/>
                  <a:pt x="185" y="819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5" y="818"/>
                  <a:pt x="185" y="818"/>
                  <a:pt x="185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8"/>
                  <a:pt x="186" y="818"/>
                  <a:pt x="186" y="818"/>
                </a:cubicBezTo>
                <a:cubicBezTo>
                  <a:pt x="186" y="817"/>
                  <a:pt x="186" y="817"/>
                  <a:pt x="186" y="817"/>
                </a:cubicBezTo>
                <a:cubicBezTo>
                  <a:pt x="186" y="817"/>
                  <a:pt x="186" y="816"/>
                  <a:pt x="186" y="815"/>
                </a:cubicBezTo>
                <a:cubicBezTo>
                  <a:pt x="186" y="814"/>
                  <a:pt x="186" y="813"/>
                  <a:pt x="186" y="812"/>
                </a:cubicBezTo>
                <a:cubicBezTo>
                  <a:pt x="186" y="812"/>
                  <a:pt x="186" y="812"/>
                  <a:pt x="186" y="812"/>
                </a:cubicBezTo>
                <a:cubicBezTo>
                  <a:pt x="184" y="808"/>
                  <a:pt x="186" y="804"/>
                  <a:pt x="185" y="800"/>
                </a:cubicBezTo>
                <a:close/>
                <a:moveTo>
                  <a:pt x="184" y="795"/>
                </a:moveTo>
                <a:cubicBezTo>
                  <a:pt x="184" y="796"/>
                  <a:pt x="184" y="797"/>
                  <a:pt x="184" y="798"/>
                </a:cubicBezTo>
                <a:cubicBezTo>
                  <a:pt x="184" y="798"/>
                  <a:pt x="184" y="798"/>
                  <a:pt x="184" y="798"/>
                </a:cubicBezTo>
                <a:cubicBezTo>
                  <a:pt x="184" y="799"/>
                  <a:pt x="184" y="799"/>
                  <a:pt x="184" y="799"/>
                </a:cubicBezTo>
                <a:cubicBezTo>
                  <a:pt x="184" y="799"/>
                  <a:pt x="184" y="799"/>
                  <a:pt x="185" y="799"/>
                </a:cubicBezTo>
                <a:cubicBezTo>
                  <a:pt x="185" y="798"/>
                  <a:pt x="185" y="796"/>
                  <a:pt x="184" y="795"/>
                </a:cubicBezTo>
                <a:close/>
                <a:moveTo>
                  <a:pt x="184" y="790"/>
                </a:moveTo>
                <a:cubicBezTo>
                  <a:pt x="184" y="791"/>
                  <a:pt x="184" y="792"/>
                  <a:pt x="184" y="793"/>
                </a:cubicBezTo>
                <a:cubicBezTo>
                  <a:pt x="184" y="792"/>
                  <a:pt x="185" y="791"/>
                  <a:pt x="184" y="790"/>
                </a:cubicBezTo>
                <a:close/>
                <a:moveTo>
                  <a:pt x="186" y="842"/>
                </a:moveTo>
                <a:cubicBezTo>
                  <a:pt x="186" y="842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6"/>
                  <a:pt x="186" y="846"/>
                  <a:pt x="186" y="846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7"/>
                </a:cubicBezTo>
                <a:cubicBezTo>
                  <a:pt x="186" y="847"/>
                  <a:pt x="186" y="847"/>
                  <a:pt x="186" y="846"/>
                </a:cubicBezTo>
                <a:cubicBezTo>
                  <a:pt x="186" y="846"/>
                  <a:pt x="186" y="846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5"/>
                </a:cubicBezTo>
                <a:cubicBezTo>
                  <a:pt x="186" y="845"/>
                  <a:pt x="186" y="845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4"/>
                  <a:pt x="186" y="844"/>
                  <a:pt x="186" y="844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3"/>
                  <a:pt x="186" y="843"/>
                  <a:pt x="186" y="843"/>
                </a:cubicBezTo>
                <a:cubicBezTo>
                  <a:pt x="186" y="842"/>
                  <a:pt x="186" y="842"/>
                  <a:pt x="186" y="842"/>
                </a:cubicBezTo>
                <a:cubicBezTo>
                  <a:pt x="186" y="842"/>
                  <a:pt x="186" y="842"/>
                  <a:pt x="186" y="842"/>
                </a:cubicBezTo>
                <a:close/>
                <a:moveTo>
                  <a:pt x="9" y="151"/>
                </a:moveTo>
                <a:cubicBezTo>
                  <a:pt x="9" y="142"/>
                  <a:pt x="11" y="134"/>
                  <a:pt x="11" y="125"/>
                </a:cubicBezTo>
                <a:cubicBezTo>
                  <a:pt x="11" y="125"/>
                  <a:pt x="12" y="124"/>
                  <a:pt x="12" y="124"/>
                </a:cubicBezTo>
                <a:cubicBezTo>
                  <a:pt x="13" y="117"/>
                  <a:pt x="13" y="110"/>
                  <a:pt x="13" y="103"/>
                </a:cubicBezTo>
                <a:cubicBezTo>
                  <a:pt x="14" y="103"/>
                  <a:pt x="15" y="103"/>
                  <a:pt x="15" y="102"/>
                </a:cubicBezTo>
                <a:cubicBezTo>
                  <a:pt x="16" y="102"/>
                  <a:pt x="16" y="101"/>
                  <a:pt x="16" y="101"/>
                </a:cubicBezTo>
                <a:cubicBezTo>
                  <a:pt x="16" y="92"/>
                  <a:pt x="17" y="84"/>
                  <a:pt x="16" y="75"/>
                </a:cubicBezTo>
                <a:cubicBezTo>
                  <a:pt x="16" y="75"/>
                  <a:pt x="17" y="74"/>
                  <a:pt x="17" y="74"/>
                </a:cubicBezTo>
                <a:cubicBezTo>
                  <a:pt x="17" y="71"/>
                  <a:pt x="18" y="68"/>
                  <a:pt x="18" y="64"/>
                </a:cubicBezTo>
                <a:cubicBezTo>
                  <a:pt x="18" y="64"/>
                  <a:pt x="18" y="63"/>
                  <a:pt x="18" y="63"/>
                </a:cubicBezTo>
                <a:cubicBezTo>
                  <a:pt x="18" y="60"/>
                  <a:pt x="18" y="58"/>
                  <a:pt x="18" y="55"/>
                </a:cubicBezTo>
                <a:cubicBezTo>
                  <a:pt x="18" y="48"/>
                  <a:pt x="18" y="41"/>
                  <a:pt x="18" y="34"/>
                </a:cubicBezTo>
                <a:cubicBezTo>
                  <a:pt x="18" y="34"/>
                  <a:pt x="18" y="34"/>
                  <a:pt x="18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4"/>
                  <a:pt x="19" y="33"/>
                  <a:pt x="20" y="32"/>
                </a:cubicBezTo>
                <a:cubicBezTo>
                  <a:pt x="20" y="31"/>
                  <a:pt x="21" y="32"/>
                  <a:pt x="21" y="32"/>
                </a:cubicBezTo>
                <a:cubicBezTo>
                  <a:pt x="22" y="26"/>
                  <a:pt x="21" y="20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4" y="14"/>
                  <a:pt x="26" y="14"/>
                  <a:pt x="28" y="14"/>
                </a:cubicBezTo>
                <a:cubicBezTo>
                  <a:pt x="32" y="12"/>
                  <a:pt x="36" y="14"/>
                  <a:pt x="39" y="15"/>
                </a:cubicBezTo>
                <a:cubicBezTo>
                  <a:pt x="40" y="15"/>
                  <a:pt x="41" y="14"/>
                  <a:pt x="41" y="14"/>
                </a:cubicBezTo>
                <a:cubicBezTo>
                  <a:pt x="42" y="20"/>
                  <a:pt x="42" y="26"/>
                  <a:pt x="43" y="33"/>
                </a:cubicBezTo>
                <a:cubicBezTo>
                  <a:pt x="44" y="33"/>
                  <a:pt x="44" y="35"/>
                  <a:pt x="45" y="36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5" y="37"/>
                  <a:pt x="45" y="37"/>
                </a:cubicBezTo>
                <a:cubicBezTo>
                  <a:pt x="45" y="37"/>
                  <a:pt x="46" y="37"/>
                  <a:pt x="46" y="37"/>
                </a:cubicBezTo>
                <a:cubicBezTo>
                  <a:pt x="46" y="37"/>
                  <a:pt x="46" y="37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5" y="36"/>
                  <a:pt x="45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5"/>
                  <a:pt x="46" y="36"/>
                  <a:pt x="46" y="35"/>
                </a:cubicBezTo>
                <a:cubicBezTo>
                  <a:pt x="46" y="35"/>
                  <a:pt x="47" y="36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7"/>
                  <a:pt x="46" y="37"/>
                  <a:pt x="46" y="38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8"/>
                  <a:pt x="47" y="39"/>
                  <a:pt x="47" y="39"/>
                </a:cubicBezTo>
                <a:cubicBezTo>
                  <a:pt x="48" y="40"/>
                  <a:pt x="47" y="39"/>
                  <a:pt x="48" y="39"/>
                </a:cubicBezTo>
                <a:cubicBezTo>
                  <a:pt x="48" y="40"/>
                  <a:pt x="49" y="41"/>
                  <a:pt x="49" y="41"/>
                </a:cubicBezTo>
                <a:cubicBezTo>
                  <a:pt x="49" y="42"/>
                  <a:pt x="49" y="42"/>
                  <a:pt x="49" y="43"/>
                </a:cubicBezTo>
                <a:cubicBezTo>
                  <a:pt x="50" y="43"/>
                  <a:pt x="50" y="42"/>
                  <a:pt x="50" y="42"/>
                </a:cubicBezTo>
                <a:cubicBezTo>
                  <a:pt x="51" y="42"/>
                  <a:pt x="51" y="42"/>
                  <a:pt x="52" y="41"/>
                </a:cubicBezTo>
                <a:cubicBezTo>
                  <a:pt x="53" y="40"/>
                  <a:pt x="52" y="40"/>
                  <a:pt x="52" y="39"/>
                </a:cubicBezTo>
                <a:cubicBezTo>
                  <a:pt x="53" y="38"/>
                  <a:pt x="53" y="38"/>
                  <a:pt x="54" y="39"/>
                </a:cubicBezTo>
                <a:cubicBezTo>
                  <a:pt x="54" y="38"/>
                  <a:pt x="55" y="35"/>
                  <a:pt x="55" y="36"/>
                </a:cubicBezTo>
                <a:cubicBezTo>
                  <a:pt x="55" y="36"/>
                  <a:pt x="56" y="34"/>
                  <a:pt x="56" y="36"/>
                </a:cubicBezTo>
                <a:cubicBezTo>
                  <a:pt x="57" y="36"/>
                  <a:pt x="56" y="35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3"/>
                  <a:pt x="57" y="34"/>
                  <a:pt x="57" y="34"/>
                </a:cubicBezTo>
                <a:cubicBezTo>
                  <a:pt x="57" y="34"/>
                  <a:pt x="57" y="34"/>
                  <a:pt x="57" y="35"/>
                </a:cubicBezTo>
                <a:cubicBezTo>
                  <a:pt x="57" y="35"/>
                  <a:pt x="57" y="35"/>
                  <a:pt x="57" y="35"/>
                </a:cubicBezTo>
                <a:cubicBezTo>
                  <a:pt x="58" y="35"/>
                  <a:pt x="57" y="36"/>
                  <a:pt x="58" y="36"/>
                </a:cubicBezTo>
                <a:cubicBezTo>
                  <a:pt x="59" y="37"/>
                  <a:pt x="58" y="36"/>
                  <a:pt x="59" y="37"/>
                </a:cubicBezTo>
                <a:cubicBezTo>
                  <a:pt x="62" y="33"/>
                  <a:pt x="59" y="28"/>
                  <a:pt x="61" y="24"/>
                </a:cubicBezTo>
                <a:cubicBezTo>
                  <a:pt x="61" y="22"/>
                  <a:pt x="60" y="20"/>
                  <a:pt x="61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1" y="17"/>
                </a:cubicBezTo>
                <a:cubicBezTo>
                  <a:pt x="61" y="17"/>
                  <a:pt x="61" y="17"/>
                  <a:pt x="62" y="18"/>
                </a:cubicBezTo>
                <a:cubicBezTo>
                  <a:pt x="63" y="15"/>
                  <a:pt x="61" y="12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7"/>
                  <a:pt x="62" y="5"/>
                  <a:pt x="62" y="4"/>
                </a:cubicBezTo>
                <a:cubicBezTo>
                  <a:pt x="62" y="3"/>
                  <a:pt x="62" y="1"/>
                  <a:pt x="61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2" y="1"/>
                  <a:pt x="62" y="3"/>
                  <a:pt x="62" y="4"/>
                </a:cubicBezTo>
                <a:cubicBezTo>
                  <a:pt x="63" y="5"/>
                  <a:pt x="63" y="7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4" y="13"/>
                  <a:pt x="63" y="16"/>
                  <a:pt x="64" y="20"/>
                </a:cubicBezTo>
                <a:cubicBezTo>
                  <a:pt x="65" y="21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8"/>
                  <a:pt x="65" y="17"/>
                  <a:pt x="65" y="16"/>
                </a:cubicBezTo>
                <a:cubicBezTo>
                  <a:pt x="65" y="15"/>
                  <a:pt x="65" y="13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3"/>
                  <a:pt x="65" y="15"/>
                  <a:pt x="65" y="16"/>
                </a:cubicBezTo>
                <a:cubicBezTo>
                  <a:pt x="66" y="17"/>
                  <a:pt x="66" y="18"/>
                  <a:pt x="66" y="19"/>
                </a:cubicBezTo>
                <a:cubicBezTo>
                  <a:pt x="66" y="19"/>
                  <a:pt x="66" y="19"/>
                  <a:pt x="66" y="19"/>
                </a:cubicBezTo>
                <a:cubicBezTo>
                  <a:pt x="66" y="20"/>
                  <a:pt x="67" y="22"/>
                  <a:pt x="66" y="24"/>
                </a:cubicBezTo>
                <a:cubicBezTo>
                  <a:pt x="67" y="24"/>
                  <a:pt x="67" y="25"/>
                  <a:pt x="68" y="26"/>
                </a:cubicBezTo>
                <a:cubicBezTo>
                  <a:pt x="69" y="25"/>
                  <a:pt x="68" y="24"/>
                  <a:pt x="69" y="24"/>
                </a:cubicBezTo>
                <a:cubicBezTo>
                  <a:pt x="70" y="29"/>
                  <a:pt x="70" y="34"/>
                  <a:pt x="71" y="40"/>
                </a:cubicBezTo>
                <a:cubicBezTo>
                  <a:pt x="71" y="40"/>
                  <a:pt x="71" y="40"/>
                  <a:pt x="72" y="40"/>
                </a:cubicBezTo>
                <a:cubicBezTo>
                  <a:pt x="71" y="41"/>
                  <a:pt x="71" y="42"/>
                  <a:pt x="71" y="42"/>
                </a:cubicBezTo>
                <a:cubicBezTo>
                  <a:pt x="73" y="48"/>
                  <a:pt x="73" y="54"/>
                  <a:pt x="73" y="60"/>
                </a:cubicBezTo>
                <a:cubicBezTo>
                  <a:pt x="74" y="62"/>
                  <a:pt x="74" y="64"/>
                  <a:pt x="74" y="66"/>
                </a:cubicBezTo>
                <a:cubicBezTo>
                  <a:pt x="75" y="66"/>
                  <a:pt x="74" y="67"/>
                  <a:pt x="75" y="68"/>
                </a:cubicBezTo>
                <a:cubicBezTo>
                  <a:pt x="74" y="71"/>
                  <a:pt x="75" y="75"/>
                  <a:pt x="75" y="78"/>
                </a:cubicBezTo>
                <a:cubicBezTo>
                  <a:pt x="75" y="79"/>
                  <a:pt x="75" y="80"/>
                  <a:pt x="76" y="80"/>
                </a:cubicBezTo>
                <a:cubicBezTo>
                  <a:pt x="75" y="84"/>
                  <a:pt x="76" y="88"/>
                  <a:pt x="76" y="92"/>
                </a:cubicBezTo>
                <a:cubicBezTo>
                  <a:pt x="77" y="92"/>
                  <a:pt x="77" y="91"/>
                  <a:pt x="78" y="92"/>
                </a:cubicBezTo>
                <a:cubicBezTo>
                  <a:pt x="80" y="90"/>
                  <a:pt x="78" y="88"/>
                  <a:pt x="7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5"/>
                  <a:pt x="79" y="84"/>
                  <a:pt x="79" y="83"/>
                </a:cubicBezTo>
                <a:cubicBezTo>
                  <a:pt x="79" y="83"/>
                  <a:pt x="79" y="82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1"/>
                  <a:pt x="80" y="81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0" y="82"/>
                  <a:pt x="80" y="83"/>
                  <a:pt x="80" y="83"/>
                </a:cubicBezTo>
                <a:cubicBezTo>
                  <a:pt x="80" y="84"/>
                  <a:pt x="80" y="86"/>
                  <a:pt x="80" y="87"/>
                </a:cubicBezTo>
                <a:cubicBezTo>
                  <a:pt x="80" y="87"/>
                  <a:pt x="80" y="87"/>
                  <a:pt x="80" y="87"/>
                </a:cubicBezTo>
                <a:cubicBezTo>
                  <a:pt x="82" y="94"/>
                  <a:pt x="82" y="101"/>
                  <a:pt x="82" y="108"/>
                </a:cubicBezTo>
                <a:cubicBezTo>
                  <a:pt x="83" y="109"/>
                  <a:pt x="83" y="109"/>
                  <a:pt x="83" y="110"/>
                </a:cubicBezTo>
                <a:cubicBezTo>
                  <a:pt x="83" y="110"/>
                  <a:pt x="83" y="111"/>
                  <a:pt x="82" y="112"/>
                </a:cubicBezTo>
                <a:cubicBezTo>
                  <a:pt x="83" y="113"/>
                  <a:pt x="83" y="114"/>
                  <a:pt x="84" y="115"/>
                </a:cubicBezTo>
                <a:cubicBezTo>
                  <a:pt x="84" y="118"/>
                  <a:pt x="84" y="120"/>
                  <a:pt x="84" y="123"/>
                </a:cubicBezTo>
                <a:cubicBezTo>
                  <a:pt x="84" y="130"/>
                  <a:pt x="84" y="138"/>
                  <a:pt x="83" y="145"/>
                </a:cubicBezTo>
                <a:cubicBezTo>
                  <a:pt x="84" y="148"/>
                  <a:pt x="84" y="151"/>
                  <a:pt x="85" y="153"/>
                </a:cubicBezTo>
                <a:cubicBezTo>
                  <a:pt x="84" y="153"/>
                  <a:pt x="84" y="153"/>
                  <a:pt x="84" y="153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4"/>
                  <a:pt x="86" y="155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6" y="150"/>
                  <a:pt x="85" y="147"/>
                  <a:pt x="85" y="143"/>
                </a:cubicBezTo>
                <a:cubicBezTo>
                  <a:pt x="85" y="142"/>
                  <a:pt x="86" y="141"/>
                  <a:pt x="86" y="140"/>
                </a:cubicBezTo>
                <a:cubicBezTo>
                  <a:pt x="86" y="135"/>
                  <a:pt x="85" y="129"/>
                  <a:pt x="87" y="123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87" y="122"/>
                  <a:pt x="87" y="120"/>
                  <a:pt x="87" y="119"/>
                </a:cubicBezTo>
                <a:cubicBezTo>
                  <a:pt x="87" y="119"/>
                  <a:pt x="87" y="119"/>
                  <a:pt x="87" y="119"/>
                </a:cubicBezTo>
                <a:cubicBezTo>
                  <a:pt x="87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1"/>
                  <a:pt x="88" y="122"/>
                  <a:pt x="88" y="123"/>
                </a:cubicBezTo>
                <a:cubicBezTo>
                  <a:pt x="88" y="125"/>
                  <a:pt x="88" y="126"/>
                  <a:pt x="88" y="128"/>
                </a:cubicBezTo>
                <a:cubicBezTo>
                  <a:pt x="90" y="134"/>
                  <a:pt x="89" y="139"/>
                  <a:pt x="88" y="145"/>
                </a:cubicBezTo>
                <a:cubicBezTo>
                  <a:pt x="89" y="145"/>
                  <a:pt x="88" y="145"/>
                  <a:pt x="89" y="146"/>
                </a:cubicBezTo>
                <a:cubicBezTo>
                  <a:pt x="89" y="150"/>
                  <a:pt x="88" y="153"/>
                  <a:pt x="89" y="157"/>
                </a:cubicBezTo>
                <a:cubicBezTo>
                  <a:pt x="88" y="157"/>
                  <a:pt x="89" y="158"/>
                  <a:pt x="88" y="158"/>
                </a:cubicBezTo>
                <a:cubicBezTo>
                  <a:pt x="89" y="159"/>
                  <a:pt x="88" y="160"/>
                  <a:pt x="88" y="161"/>
                </a:cubicBezTo>
                <a:cubicBezTo>
                  <a:pt x="88" y="166"/>
                  <a:pt x="89" y="171"/>
                  <a:pt x="88" y="176"/>
                </a:cubicBezTo>
                <a:cubicBezTo>
                  <a:pt x="89" y="180"/>
                  <a:pt x="88" y="184"/>
                  <a:pt x="88" y="188"/>
                </a:cubicBezTo>
                <a:cubicBezTo>
                  <a:pt x="88" y="188"/>
                  <a:pt x="88" y="189"/>
                  <a:pt x="88" y="189"/>
                </a:cubicBezTo>
                <a:cubicBezTo>
                  <a:pt x="89" y="191"/>
                  <a:pt x="88" y="192"/>
                  <a:pt x="89" y="193"/>
                </a:cubicBezTo>
                <a:cubicBezTo>
                  <a:pt x="88" y="194"/>
                  <a:pt x="89" y="195"/>
                  <a:pt x="89" y="197"/>
                </a:cubicBezTo>
                <a:cubicBezTo>
                  <a:pt x="89" y="197"/>
                  <a:pt x="89" y="198"/>
                  <a:pt x="89" y="198"/>
                </a:cubicBezTo>
                <a:cubicBezTo>
                  <a:pt x="89" y="199"/>
                  <a:pt x="89" y="199"/>
                  <a:pt x="89" y="199"/>
                </a:cubicBezTo>
                <a:cubicBezTo>
                  <a:pt x="89" y="200"/>
                  <a:pt x="89" y="201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0" y="200"/>
                </a:cubicBezTo>
                <a:cubicBezTo>
                  <a:pt x="90" y="200"/>
                  <a:pt x="90" y="200"/>
                  <a:pt x="91" y="200"/>
                </a:cubicBezTo>
                <a:cubicBezTo>
                  <a:pt x="91" y="200"/>
                  <a:pt x="91" y="200"/>
                  <a:pt x="91" y="200"/>
                </a:cubicBezTo>
                <a:cubicBezTo>
                  <a:pt x="91" y="200"/>
                  <a:pt x="91" y="200"/>
                  <a:pt x="91" y="201"/>
                </a:cubicBezTo>
                <a:cubicBezTo>
                  <a:pt x="91" y="201"/>
                  <a:pt x="91" y="201"/>
                  <a:pt x="91" y="201"/>
                </a:cubicBezTo>
                <a:cubicBezTo>
                  <a:pt x="91" y="203"/>
                  <a:pt x="92" y="205"/>
                  <a:pt x="92" y="207"/>
                </a:cubicBezTo>
                <a:cubicBezTo>
                  <a:pt x="92" y="207"/>
                  <a:pt x="91" y="208"/>
                  <a:pt x="91" y="209"/>
                </a:cubicBezTo>
                <a:cubicBezTo>
                  <a:pt x="91" y="212"/>
                  <a:pt x="91" y="214"/>
                  <a:pt x="92" y="217"/>
                </a:cubicBezTo>
                <a:cubicBezTo>
                  <a:pt x="92" y="222"/>
                  <a:pt x="92" y="228"/>
                  <a:pt x="92" y="233"/>
                </a:cubicBezTo>
                <a:cubicBezTo>
                  <a:pt x="92" y="236"/>
                  <a:pt x="92" y="239"/>
                  <a:pt x="93" y="241"/>
                </a:cubicBezTo>
                <a:cubicBezTo>
                  <a:pt x="94" y="233"/>
                  <a:pt x="92" y="224"/>
                  <a:pt x="93" y="216"/>
                </a:cubicBezTo>
                <a:cubicBezTo>
                  <a:pt x="93" y="214"/>
                  <a:pt x="93" y="212"/>
                  <a:pt x="93" y="209"/>
                </a:cubicBezTo>
                <a:cubicBezTo>
                  <a:pt x="92" y="207"/>
                  <a:pt x="93" y="205"/>
                  <a:pt x="93" y="203"/>
                </a:cubicBezTo>
                <a:cubicBezTo>
                  <a:pt x="93" y="201"/>
                  <a:pt x="92" y="200"/>
                  <a:pt x="93" y="198"/>
                </a:cubicBezTo>
                <a:cubicBezTo>
                  <a:pt x="93" y="198"/>
                  <a:pt x="93" y="197"/>
                  <a:pt x="93" y="197"/>
                </a:cubicBezTo>
                <a:cubicBezTo>
                  <a:pt x="92" y="195"/>
                  <a:pt x="93" y="192"/>
                  <a:pt x="93" y="190"/>
                </a:cubicBezTo>
                <a:cubicBezTo>
                  <a:pt x="93" y="190"/>
                  <a:pt x="93" y="189"/>
                  <a:pt x="93" y="189"/>
                </a:cubicBezTo>
                <a:cubicBezTo>
                  <a:pt x="93" y="187"/>
                  <a:pt x="93" y="185"/>
                  <a:pt x="93" y="184"/>
                </a:cubicBezTo>
                <a:cubicBezTo>
                  <a:pt x="93" y="183"/>
                  <a:pt x="93" y="183"/>
                  <a:pt x="93" y="182"/>
                </a:cubicBezTo>
                <a:cubicBezTo>
                  <a:pt x="93" y="182"/>
                  <a:pt x="94" y="181"/>
                  <a:pt x="94" y="181"/>
                </a:cubicBezTo>
                <a:cubicBezTo>
                  <a:pt x="94" y="180"/>
                  <a:pt x="93" y="179"/>
                  <a:pt x="93" y="178"/>
                </a:cubicBezTo>
                <a:cubicBezTo>
                  <a:pt x="93" y="177"/>
                  <a:pt x="94" y="175"/>
                  <a:pt x="94" y="174"/>
                </a:cubicBezTo>
                <a:cubicBezTo>
                  <a:pt x="94" y="172"/>
                  <a:pt x="94" y="171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68"/>
                  <a:pt x="95" y="167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5" y="166"/>
                  <a:pt x="95" y="166"/>
                </a:cubicBezTo>
                <a:cubicBezTo>
                  <a:pt x="95" y="166"/>
                  <a:pt x="96" y="166"/>
                  <a:pt x="95" y="166"/>
                </a:cubicBezTo>
                <a:cubicBezTo>
                  <a:pt x="95" y="167"/>
                  <a:pt x="95" y="168"/>
                  <a:pt x="95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95" y="171"/>
                  <a:pt x="96" y="172"/>
                  <a:pt x="95" y="173"/>
                </a:cubicBezTo>
                <a:cubicBezTo>
                  <a:pt x="96" y="174"/>
                  <a:pt x="96" y="174"/>
                  <a:pt x="96" y="175"/>
                </a:cubicBezTo>
                <a:cubicBezTo>
                  <a:pt x="96" y="183"/>
                  <a:pt x="96" y="192"/>
                  <a:pt x="96" y="200"/>
                </a:cubicBezTo>
                <a:cubicBezTo>
                  <a:pt x="97" y="198"/>
                  <a:pt x="96" y="194"/>
                  <a:pt x="97" y="192"/>
                </a:cubicBezTo>
                <a:cubicBezTo>
                  <a:pt x="99" y="191"/>
                  <a:pt x="97" y="195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99" y="194"/>
                  <a:pt x="99" y="194"/>
                </a:cubicBezTo>
                <a:cubicBezTo>
                  <a:pt x="99" y="194"/>
                  <a:pt x="100" y="193"/>
                  <a:pt x="100" y="194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195"/>
                  <a:pt x="100" y="195"/>
                  <a:pt x="100" y="195"/>
                </a:cubicBezTo>
                <a:cubicBezTo>
                  <a:pt x="100" y="201"/>
                  <a:pt x="99" y="208"/>
                  <a:pt x="100" y="214"/>
                </a:cubicBezTo>
                <a:cubicBezTo>
                  <a:pt x="99" y="220"/>
                  <a:pt x="101" y="226"/>
                  <a:pt x="100" y="232"/>
                </a:cubicBezTo>
                <a:cubicBezTo>
                  <a:pt x="101" y="243"/>
                  <a:pt x="100" y="255"/>
                  <a:pt x="100" y="267"/>
                </a:cubicBezTo>
                <a:cubicBezTo>
                  <a:pt x="100" y="267"/>
                  <a:pt x="101" y="267"/>
                  <a:pt x="101" y="267"/>
                </a:cubicBezTo>
                <a:cubicBezTo>
                  <a:pt x="102" y="269"/>
                  <a:pt x="101" y="274"/>
                  <a:pt x="101" y="277"/>
                </a:cubicBezTo>
                <a:cubicBezTo>
                  <a:pt x="101" y="278"/>
                  <a:pt x="100" y="277"/>
                  <a:pt x="100" y="278"/>
                </a:cubicBezTo>
                <a:cubicBezTo>
                  <a:pt x="100" y="279"/>
                  <a:pt x="101" y="280"/>
                  <a:pt x="101" y="281"/>
                </a:cubicBezTo>
                <a:cubicBezTo>
                  <a:pt x="100" y="282"/>
                  <a:pt x="102" y="284"/>
                  <a:pt x="101" y="285"/>
                </a:cubicBezTo>
                <a:cubicBezTo>
                  <a:pt x="101" y="286"/>
                  <a:pt x="101" y="286"/>
                  <a:pt x="102" y="287"/>
                </a:cubicBezTo>
                <a:cubicBezTo>
                  <a:pt x="101" y="290"/>
                  <a:pt x="102" y="293"/>
                  <a:pt x="101" y="296"/>
                </a:cubicBezTo>
                <a:cubicBezTo>
                  <a:pt x="102" y="299"/>
                  <a:pt x="100" y="303"/>
                  <a:pt x="102" y="307"/>
                </a:cubicBezTo>
                <a:cubicBezTo>
                  <a:pt x="101" y="309"/>
                  <a:pt x="102" y="311"/>
                  <a:pt x="101" y="312"/>
                </a:cubicBezTo>
                <a:cubicBezTo>
                  <a:pt x="101" y="313"/>
                  <a:pt x="101" y="313"/>
                  <a:pt x="102" y="313"/>
                </a:cubicBezTo>
                <a:cubicBezTo>
                  <a:pt x="101" y="314"/>
                  <a:pt x="101" y="314"/>
                  <a:pt x="101" y="315"/>
                </a:cubicBezTo>
                <a:cubicBezTo>
                  <a:pt x="101" y="316"/>
                  <a:pt x="102" y="317"/>
                  <a:pt x="101" y="317"/>
                </a:cubicBezTo>
                <a:cubicBezTo>
                  <a:pt x="103" y="318"/>
                  <a:pt x="103" y="321"/>
                  <a:pt x="104" y="323"/>
                </a:cubicBezTo>
                <a:cubicBezTo>
                  <a:pt x="105" y="322"/>
                  <a:pt x="105" y="321"/>
                  <a:pt x="105" y="319"/>
                </a:cubicBezTo>
                <a:cubicBezTo>
                  <a:pt x="105" y="319"/>
                  <a:pt x="105" y="319"/>
                  <a:pt x="105" y="319"/>
                </a:cubicBezTo>
                <a:cubicBezTo>
                  <a:pt x="105" y="319"/>
                  <a:pt x="105" y="318"/>
                  <a:pt x="105" y="317"/>
                </a:cubicBezTo>
                <a:cubicBezTo>
                  <a:pt x="105" y="315"/>
                  <a:pt x="105" y="313"/>
                  <a:pt x="105" y="312"/>
                </a:cubicBezTo>
                <a:cubicBezTo>
                  <a:pt x="105" y="312"/>
                  <a:pt x="105" y="311"/>
                  <a:pt x="105" y="311"/>
                </a:cubicBezTo>
                <a:cubicBezTo>
                  <a:pt x="106" y="311"/>
                  <a:pt x="106" y="311"/>
                  <a:pt x="106" y="311"/>
                </a:cubicBezTo>
                <a:cubicBezTo>
                  <a:pt x="106" y="311"/>
                  <a:pt x="106" y="312"/>
                  <a:pt x="106" y="312"/>
                </a:cubicBezTo>
                <a:cubicBezTo>
                  <a:pt x="106" y="313"/>
                  <a:pt x="106" y="315"/>
                  <a:pt x="106" y="317"/>
                </a:cubicBezTo>
                <a:cubicBezTo>
                  <a:pt x="106" y="318"/>
                  <a:pt x="106" y="319"/>
                  <a:pt x="106" y="319"/>
                </a:cubicBezTo>
                <a:cubicBezTo>
                  <a:pt x="106" y="320"/>
                  <a:pt x="106" y="320"/>
                  <a:pt x="106" y="320"/>
                </a:cubicBezTo>
                <a:cubicBezTo>
                  <a:pt x="107" y="327"/>
                  <a:pt x="107" y="335"/>
                  <a:pt x="107" y="343"/>
                </a:cubicBezTo>
                <a:cubicBezTo>
                  <a:pt x="107" y="343"/>
                  <a:pt x="107" y="343"/>
                  <a:pt x="107" y="344"/>
                </a:cubicBezTo>
                <a:cubicBezTo>
                  <a:pt x="107" y="344"/>
                  <a:pt x="107" y="344"/>
                  <a:pt x="108" y="345"/>
                </a:cubicBezTo>
                <a:cubicBezTo>
                  <a:pt x="108" y="372"/>
                  <a:pt x="111" y="400"/>
                  <a:pt x="112" y="427"/>
                </a:cubicBezTo>
                <a:cubicBezTo>
                  <a:pt x="112" y="432"/>
                  <a:pt x="113" y="438"/>
                  <a:pt x="113" y="443"/>
                </a:cubicBezTo>
                <a:cubicBezTo>
                  <a:pt x="113" y="447"/>
                  <a:pt x="114" y="451"/>
                  <a:pt x="114" y="455"/>
                </a:cubicBezTo>
                <a:cubicBezTo>
                  <a:pt x="114" y="456"/>
                  <a:pt x="113" y="457"/>
                  <a:pt x="113" y="458"/>
                </a:cubicBezTo>
                <a:cubicBezTo>
                  <a:pt x="113" y="460"/>
                  <a:pt x="114" y="462"/>
                  <a:pt x="114" y="464"/>
                </a:cubicBezTo>
                <a:cubicBezTo>
                  <a:pt x="114" y="465"/>
                  <a:pt x="114" y="466"/>
                  <a:pt x="114" y="467"/>
                </a:cubicBezTo>
                <a:cubicBezTo>
                  <a:pt x="114" y="468"/>
                  <a:pt x="115" y="469"/>
                  <a:pt x="114" y="471"/>
                </a:cubicBezTo>
                <a:cubicBezTo>
                  <a:pt x="115" y="477"/>
                  <a:pt x="115" y="483"/>
                  <a:pt x="115" y="489"/>
                </a:cubicBezTo>
                <a:cubicBezTo>
                  <a:pt x="115" y="494"/>
                  <a:pt x="115" y="500"/>
                  <a:pt x="115" y="505"/>
                </a:cubicBezTo>
                <a:cubicBezTo>
                  <a:pt x="115" y="507"/>
                  <a:pt x="116" y="510"/>
                  <a:pt x="116" y="512"/>
                </a:cubicBezTo>
                <a:cubicBezTo>
                  <a:pt x="116" y="514"/>
                  <a:pt x="115" y="516"/>
                  <a:pt x="115" y="518"/>
                </a:cubicBezTo>
                <a:cubicBezTo>
                  <a:pt x="115" y="518"/>
                  <a:pt x="116" y="519"/>
                  <a:pt x="116" y="519"/>
                </a:cubicBezTo>
                <a:cubicBezTo>
                  <a:pt x="116" y="526"/>
                  <a:pt x="116" y="534"/>
                  <a:pt x="117" y="542"/>
                </a:cubicBezTo>
                <a:cubicBezTo>
                  <a:pt x="117" y="546"/>
                  <a:pt x="117" y="550"/>
                  <a:pt x="117" y="554"/>
                </a:cubicBezTo>
                <a:cubicBezTo>
                  <a:pt x="117" y="558"/>
                  <a:pt x="118" y="562"/>
                  <a:pt x="118" y="566"/>
                </a:cubicBezTo>
                <a:cubicBezTo>
                  <a:pt x="119" y="582"/>
                  <a:pt x="120" y="598"/>
                  <a:pt x="121" y="614"/>
                </a:cubicBezTo>
                <a:cubicBezTo>
                  <a:pt x="121" y="620"/>
                  <a:pt x="122" y="627"/>
                  <a:pt x="122" y="634"/>
                </a:cubicBezTo>
                <a:cubicBezTo>
                  <a:pt x="122" y="641"/>
                  <a:pt x="122" y="647"/>
                  <a:pt x="122" y="654"/>
                </a:cubicBezTo>
                <a:cubicBezTo>
                  <a:pt x="123" y="662"/>
                  <a:pt x="122" y="669"/>
                  <a:pt x="122" y="676"/>
                </a:cubicBezTo>
                <a:cubicBezTo>
                  <a:pt x="122" y="684"/>
                  <a:pt x="123" y="691"/>
                  <a:pt x="123" y="699"/>
                </a:cubicBezTo>
                <a:cubicBezTo>
                  <a:pt x="123" y="701"/>
                  <a:pt x="123" y="703"/>
                  <a:pt x="123" y="706"/>
                </a:cubicBezTo>
                <a:cubicBezTo>
                  <a:pt x="123" y="713"/>
                  <a:pt x="124" y="720"/>
                  <a:pt x="124" y="728"/>
                </a:cubicBezTo>
                <a:cubicBezTo>
                  <a:pt x="125" y="731"/>
                  <a:pt x="125" y="734"/>
                  <a:pt x="125" y="736"/>
                </a:cubicBezTo>
                <a:cubicBezTo>
                  <a:pt x="125" y="739"/>
                  <a:pt x="125" y="743"/>
                  <a:pt x="126" y="746"/>
                </a:cubicBezTo>
                <a:cubicBezTo>
                  <a:pt x="126" y="752"/>
                  <a:pt x="126" y="758"/>
                  <a:pt x="127" y="763"/>
                </a:cubicBezTo>
                <a:cubicBezTo>
                  <a:pt x="126" y="770"/>
                  <a:pt x="128" y="776"/>
                  <a:pt x="127" y="782"/>
                </a:cubicBezTo>
                <a:cubicBezTo>
                  <a:pt x="128" y="783"/>
                  <a:pt x="127" y="784"/>
                  <a:pt x="128" y="784"/>
                </a:cubicBezTo>
                <a:cubicBezTo>
                  <a:pt x="128" y="791"/>
                  <a:pt x="128" y="799"/>
                  <a:pt x="129" y="806"/>
                </a:cubicBezTo>
                <a:cubicBezTo>
                  <a:pt x="129" y="813"/>
                  <a:pt x="129" y="820"/>
                  <a:pt x="130" y="827"/>
                </a:cubicBezTo>
                <a:cubicBezTo>
                  <a:pt x="129" y="830"/>
                  <a:pt x="130" y="833"/>
                  <a:pt x="130" y="835"/>
                </a:cubicBezTo>
                <a:cubicBezTo>
                  <a:pt x="130" y="837"/>
                  <a:pt x="129" y="838"/>
                  <a:pt x="130" y="839"/>
                </a:cubicBezTo>
                <a:cubicBezTo>
                  <a:pt x="129" y="841"/>
                  <a:pt x="130" y="842"/>
                  <a:pt x="129" y="844"/>
                </a:cubicBezTo>
                <a:cubicBezTo>
                  <a:pt x="129" y="844"/>
                  <a:pt x="129" y="844"/>
                  <a:pt x="129" y="844"/>
                </a:cubicBezTo>
                <a:cubicBezTo>
                  <a:pt x="129" y="844"/>
                  <a:pt x="130" y="845"/>
                  <a:pt x="130" y="845"/>
                </a:cubicBezTo>
                <a:cubicBezTo>
                  <a:pt x="130" y="846"/>
                  <a:pt x="129" y="846"/>
                  <a:pt x="129" y="846"/>
                </a:cubicBezTo>
                <a:cubicBezTo>
                  <a:pt x="129" y="847"/>
                  <a:pt x="129" y="847"/>
                  <a:pt x="129" y="847"/>
                </a:cubicBezTo>
                <a:cubicBezTo>
                  <a:pt x="129" y="847"/>
                  <a:pt x="129" y="847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9"/>
                  <a:pt x="130" y="849"/>
                </a:cubicBezTo>
                <a:cubicBezTo>
                  <a:pt x="130" y="850"/>
                  <a:pt x="130" y="851"/>
                  <a:pt x="129" y="853"/>
                </a:cubicBezTo>
                <a:cubicBezTo>
                  <a:pt x="129" y="853"/>
                  <a:pt x="129" y="853"/>
                  <a:pt x="129" y="853"/>
                </a:cubicBezTo>
                <a:cubicBezTo>
                  <a:pt x="130" y="854"/>
                  <a:pt x="130" y="856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8"/>
                  <a:pt x="130" y="858"/>
                  <a:pt x="130" y="858"/>
                </a:cubicBezTo>
                <a:cubicBezTo>
                  <a:pt x="130" y="859"/>
                  <a:pt x="130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30" y="861"/>
                  <a:pt x="130" y="862"/>
                  <a:pt x="130" y="863"/>
                </a:cubicBezTo>
                <a:cubicBezTo>
                  <a:pt x="130" y="863"/>
                  <a:pt x="130" y="863"/>
                  <a:pt x="130" y="863"/>
                </a:cubicBezTo>
                <a:cubicBezTo>
                  <a:pt x="130" y="865"/>
                  <a:pt x="130" y="868"/>
                  <a:pt x="130" y="870"/>
                </a:cubicBezTo>
                <a:cubicBezTo>
                  <a:pt x="130" y="870"/>
                  <a:pt x="130" y="870"/>
                  <a:pt x="130" y="871"/>
                </a:cubicBezTo>
                <a:cubicBezTo>
                  <a:pt x="130" y="871"/>
                  <a:pt x="130" y="871"/>
                  <a:pt x="130" y="871"/>
                </a:cubicBezTo>
                <a:cubicBezTo>
                  <a:pt x="130" y="871"/>
                  <a:pt x="129" y="871"/>
                  <a:pt x="129" y="871"/>
                </a:cubicBezTo>
                <a:cubicBezTo>
                  <a:pt x="129" y="871"/>
                  <a:pt x="129" y="870"/>
                  <a:pt x="129" y="870"/>
                </a:cubicBezTo>
                <a:cubicBezTo>
                  <a:pt x="129" y="870"/>
                  <a:pt x="129" y="870"/>
                  <a:pt x="129" y="870"/>
                </a:cubicBezTo>
                <a:cubicBezTo>
                  <a:pt x="128" y="871"/>
                  <a:pt x="129" y="872"/>
                  <a:pt x="129" y="873"/>
                </a:cubicBezTo>
                <a:cubicBezTo>
                  <a:pt x="129" y="873"/>
                  <a:pt x="129" y="873"/>
                  <a:pt x="130" y="872"/>
                </a:cubicBezTo>
                <a:cubicBezTo>
                  <a:pt x="130" y="873"/>
                  <a:pt x="130" y="873"/>
                  <a:pt x="130" y="874"/>
                </a:cubicBezTo>
                <a:cubicBezTo>
                  <a:pt x="130" y="874"/>
                  <a:pt x="130" y="874"/>
                  <a:pt x="130" y="874"/>
                </a:cubicBezTo>
                <a:cubicBezTo>
                  <a:pt x="130" y="874"/>
                  <a:pt x="130" y="875"/>
                  <a:pt x="130" y="875"/>
                </a:cubicBezTo>
                <a:cubicBezTo>
                  <a:pt x="130" y="876"/>
                  <a:pt x="130" y="877"/>
                  <a:pt x="130" y="878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79"/>
                  <a:pt x="129" y="879"/>
                </a:cubicBezTo>
                <a:cubicBezTo>
                  <a:pt x="129" y="879"/>
                  <a:pt x="129" y="880"/>
                  <a:pt x="129" y="880"/>
                </a:cubicBezTo>
                <a:cubicBezTo>
                  <a:pt x="130" y="880"/>
                  <a:pt x="130" y="880"/>
                  <a:pt x="130" y="880"/>
                </a:cubicBezTo>
                <a:cubicBezTo>
                  <a:pt x="130" y="881"/>
                  <a:pt x="130" y="881"/>
                  <a:pt x="130" y="881"/>
                </a:cubicBezTo>
                <a:cubicBezTo>
                  <a:pt x="130" y="881"/>
                  <a:pt x="130" y="882"/>
                  <a:pt x="130" y="883"/>
                </a:cubicBezTo>
                <a:cubicBezTo>
                  <a:pt x="130" y="883"/>
                  <a:pt x="130" y="883"/>
                  <a:pt x="130" y="883"/>
                </a:cubicBezTo>
                <a:cubicBezTo>
                  <a:pt x="130" y="883"/>
                  <a:pt x="130" y="884"/>
                  <a:pt x="130" y="884"/>
                </a:cubicBezTo>
                <a:cubicBezTo>
                  <a:pt x="130" y="884"/>
                  <a:pt x="130" y="884"/>
                  <a:pt x="130" y="884"/>
                </a:cubicBezTo>
                <a:cubicBezTo>
                  <a:pt x="130" y="885"/>
                  <a:pt x="130" y="887"/>
                  <a:pt x="130" y="888"/>
                </a:cubicBezTo>
                <a:cubicBezTo>
                  <a:pt x="129" y="886"/>
                  <a:pt x="129" y="890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2"/>
                  <a:pt x="129" y="892"/>
                  <a:pt x="129" y="892"/>
                </a:cubicBezTo>
                <a:cubicBezTo>
                  <a:pt x="129" y="892"/>
                  <a:pt x="129" y="892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1"/>
                </a:cubicBezTo>
                <a:cubicBezTo>
                  <a:pt x="129" y="891"/>
                  <a:pt x="129" y="891"/>
                  <a:pt x="129" y="890"/>
                </a:cubicBezTo>
                <a:cubicBezTo>
                  <a:pt x="129" y="890"/>
                  <a:pt x="129" y="890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89"/>
                  <a:pt x="130" y="889"/>
                  <a:pt x="130" y="889"/>
                </a:cubicBezTo>
                <a:cubicBezTo>
                  <a:pt x="130" y="890"/>
                  <a:pt x="130" y="890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1"/>
                </a:cubicBezTo>
                <a:cubicBezTo>
                  <a:pt x="130" y="891"/>
                  <a:pt x="130" y="891"/>
                  <a:pt x="130" y="892"/>
                </a:cubicBezTo>
                <a:cubicBezTo>
                  <a:pt x="130" y="892"/>
                  <a:pt x="131" y="893"/>
                  <a:pt x="130" y="893"/>
                </a:cubicBezTo>
                <a:cubicBezTo>
                  <a:pt x="130" y="894"/>
                  <a:pt x="130" y="894"/>
                  <a:pt x="130" y="895"/>
                </a:cubicBezTo>
                <a:cubicBezTo>
                  <a:pt x="130" y="900"/>
                  <a:pt x="131" y="905"/>
                  <a:pt x="130" y="910"/>
                </a:cubicBezTo>
                <a:cubicBezTo>
                  <a:pt x="131" y="913"/>
                  <a:pt x="130" y="915"/>
                  <a:pt x="130" y="918"/>
                </a:cubicBezTo>
                <a:cubicBezTo>
                  <a:pt x="131" y="918"/>
                  <a:pt x="130" y="919"/>
                  <a:pt x="131" y="919"/>
                </a:cubicBezTo>
                <a:cubicBezTo>
                  <a:pt x="130" y="921"/>
                  <a:pt x="130" y="922"/>
                  <a:pt x="131" y="924"/>
                </a:cubicBezTo>
                <a:cubicBezTo>
                  <a:pt x="130" y="924"/>
                  <a:pt x="130" y="925"/>
                  <a:pt x="130" y="925"/>
                </a:cubicBezTo>
                <a:cubicBezTo>
                  <a:pt x="130" y="925"/>
                  <a:pt x="131" y="925"/>
                  <a:pt x="131" y="926"/>
                </a:cubicBezTo>
                <a:cubicBezTo>
                  <a:pt x="130" y="926"/>
                  <a:pt x="130" y="926"/>
                  <a:pt x="130" y="926"/>
                </a:cubicBezTo>
                <a:cubicBezTo>
                  <a:pt x="131" y="926"/>
                  <a:pt x="131" y="926"/>
                  <a:pt x="131" y="926"/>
                </a:cubicBezTo>
                <a:cubicBezTo>
                  <a:pt x="130" y="927"/>
                  <a:pt x="132" y="928"/>
                  <a:pt x="130" y="929"/>
                </a:cubicBezTo>
                <a:cubicBezTo>
                  <a:pt x="131" y="929"/>
                  <a:pt x="131" y="928"/>
                  <a:pt x="131" y="929"/>
                </a:cubicBezTo>
                <a:cubicBezTo>
                  <a:pt x="131" y="930"/>
                  <a:pt x="131" y="930"/>
                  <a:pt x="130" y="932"/>
                </a:cubicBezTo>
                <a:cubicBezTo>
                  <a:pt x="131" y="933"/>
                  <a:pt x="130" y="933"/>
                  <a:pt x="131" y="935"/>
                </a:cubicBezTo>
                <a:cubicBezTo>
                  <a:pt x="130" y="935"/>
                  <a:pt x="132" y="936"/>
                  <a:pt x="131" y="936"/>
                </a:cubicBezTo>
                <a:cubicBezTo>
                  <a:pt x="131" y="937"/>
                  <a:pt x="131" y="937"/>
                  <a:pt x="131" y="937"/>
                </a:cubicBezTo>
                <a:cubicBezTo>
                  <a:pt x="131" y="952"/>
                  <a:pt x="131" y="967"/>
                  <a:pt x="131" y="982"/>
                </a:cubicBezTo>
                <a:cubicBezTo>
                  <a:pt x="131" y="983"/>
                  <a:pt x="131" y="984"/>
                  <a:pt x="131" y="985"/>
                </a:cubicBezTo>
                <a:cubicBezTo>
                  <a:pt x="130" y="996"/>
                  <a:pt x="131" y="1007"/>
                  <a:pt x="130" y="1018"/>
                </a:cubicBezTo>
                <a:cubicBezTo>
                  <a:pt x="131" y="1024"/>
                  <a:pt x="131" y="1030"/>
                  <a:pt x="130" y="1036"/>
                </a:cubicBezTo>
                <a:cubicBezTo>
                  <a:pt x="131" y="1053"/>
                  <a:pt x="131" y="1070"/>
                  <a:pt x="130" y="1087"/>
                </a:cubicBezTo>
                <a:cubicBezTo>
                  <a:pt x="129" y="1092"/>
                  <a:pt x="129" y="1096"/>
                  <a:pt x="129" y="1101"/>
                </a:cubicBezTo>
                <a:cubicBezTo>
                  <a:pt x="129" y="1103"/>
                  <a:pt x="129" y="1105"/>
                  <a:pt x="128" y="1108"/>
                </a:cubicBezTo>
                <a:cubicBezTo>
                  <a:pt x="128" y="1113"/>
                  <a:pt x="127" y="1120"/>
                  <a:pt x="127" y="1126"/>
                </a:cubicBezTo>
                <a:cubicBezTo>
                  <a:pt x="127" y="1126"/>
                  <a:pt x="128" y="1127"/>
                  <a:pt x="128" y="1127"/>
                </a:cubicBezTo>
                <a:cubicBezTo>
                  <a:pt x="127" y="1128"/>
                  <a:pt x="128" y="1130"/>
                  <a:pt x="127" y="1131"/>
                </a:cubicBezTo>
                <a:cubicBezTo>
                  <a:pt x="126" y="1134"/>
                  <a:pt x="128" y="1137"/>
                  <a:pt x="126" y="1140"/>
                </a:cubicBezTo>
                <a:cubicBezTo>
                  <a:pt x="127" y="1141"/>
                  <a:pt x="126" y="1141"/>
                  <a:pt x="127" y="1142"/>
                </a:cubicBezTo>
                <a:cubicBezTo>
                  <a:pt x="126" y="1144"/>
                  <a:pt x="127" y="1149"/>
                  <a:pt x="127" y="1153"/>
                </a:cubicBezTo>
                <a:cubicBezTo>
                  <a:pt x="127" y="1154"/>
                  <a:pt x="127" y="1155"/>
                  <a:pt x="125" y="1155"/>
                </a:cubicBezTo>
                <a:cubicBezTo>
                  <a:pt x="125" y="1159"/>
                  <a:pt x="125" y="1162"/>
                  <a:pt x="126" y="1166"/>
                </a:cubicBezTo>
                <a:cubicBezTo>
                  <a:pt x="125" y="1167"/>
                  <a:pt x="125" y="1166"/>
                  <a:pt x="125" y="1166"/>
                </a:cubicBezTo>
                <a:cubicBezTo>
                  <a:pt x="125" y="1167"/>
                  <a:pt x="125" y="1168"/>
                  <a:pt x="125" y="1169"/>
                </a:cubicBezTo>
                <a:cubicBezTo>
                  <a:pt x="125" y="1170"/>
                  <a:pt x="125" y="1170"/>
                  <a:pt x="125" y="1171"/>
                </a:cubicBezTo>
                <a:cubicBezTo>
                  <a:pt x="125" y="1171"/>
                  <a:pt x="125" y="1171"/>
                  <a:pt x="125" y="1171"/>
                </a:cubicBezTo>
                <a:cubicBezTo>
                  <a:pt x="124" y="1171"/>
                  <a:pt x="124" y="1171"/>
                  <a:pt x="124" y="1171"/>
                </a:cubicBezTo>
                <a:cubicBezTo>
                  <a:pt x="124" y="1170"/>
                  <a:pt x="124" y="1170"/>
                  <a:pt x="124" y="1169"/>
                </a:cubicBezTo>
                <a:cubicBezTo>
                  <a:pt x="124" y="1168"/>
                  <a:pt x="124" y="1167"/>
                  <a:pt x="124" y="1166"/>
                </a:cubicBezTo>
                <a:cubicBezTo>
                  <a:pt x="124" y="1166"/>
                  <a:pt x="124" y="1166"/>
                  <a:pt x="124" y="1166"/>
                </a:cubicBezTo>
                <a:cubicBezTo>
                  <a:pt x="124" y="1165"/>
                  <a:pt x="123" y="1164"/>
                  <a:pt x="122" y="1163"/>
                </a:cubicBezTo>
                <a:cubicBezTo>
                  <a:pt x="121" y="1164"/>
                  <a:pt x="122" y="1165"/>
                  <a:pt x="122" y="1166"/>
                </a:cubicBezTo>
                <a:cubicBezTo>
                  <a:pt x="120" y="1167"/>
                  <a:pt x="121" y="1169"/>
                  <a:pt x="120" y="1170"/>
                </a:cubicBezTo>
                <a:cubicBezTo>
                  <a:pt x="119" y="1170"/>
                  <a:pt x="118" y="1170"/>
                  <a:pt x="118" y="1171"/>
                </a:cubicBezTo>
                <a:cubicBezTo>
                  <a:pt x="115" y="1170"/>
                  <a:pt x="114" y="1169"/>
                  <a:pt x="114" y="1166"/>
                </a:cubicBezTo>
                <a:cubicBezTo>
                  <a:pt x="114" y="1162"/>
                  <a:pt x="115" y="1157"/>
                  <a:pt x="114" y="1154"/>
                </a:cubicBezTo>
                <a:cubicBezTo>
                  <a:pt x="114" y="1153"/>
                  <a:pt x="114" y="1153"/>
                  <a:pt x="114" y="1153"/>
                </a:cubicBezTo>
                <a:cubicBezTo>
                  <a:pt x="114" y="1152"/>
                  <a:pt x="114" y="1152"/>
                  <a:pt x="114" y="1151"/>
                </a:cubicBezTo>
                <a:cubicBezTo>
                  <a:pt x="114" y="1151"/>
                  <a:pt x="114" y="1151"/>
                  <a:pt x="114" y="1150"/>
                </a:cubicBezTo>
                <a:cubicBezTo>
                  <a:pt x="114" y="1150"/>
                  <a:pt x="114" y="1149"/>
                  <a:pt x="114" y="1148"/>
                </a:cubicBezTo>
                <a:cubicBezTo>
                  <a:pt x="114" y="1147"/>
                  <a:pt x="114" y="1146"/>
                  <a:pt x="114" y="1145"/>
                </a:cubicBezTo>
                <a:cubicBezTo>
                  <a:pt x="114" y="1145"/>
                  <a:pt x="114" y="1145"/>
                  <a:pt x="114" y="1144"/>
                </a:cubicBezTo>
                <a:cubicBezTo>
                  <a:pt x="114" y="1143"/>
                  <a:pt x="114" y="1143"/>
                  <a:pt x="114" y="1143"/>
                </a:cubicBezTo>
                <a:cubicBezTo>
                  <a:pt x="114" y="1141"/>
                  <a:pt x="114" y="1139"/>
                  <a:pt x="114" y="1138"/>
                </a:cubicBezTo>
                <a:cubicBezTo>
                  <a:pt x="114" y="1138"/>
                  <a:pt x="114" y="1138"/>
                  <a:pt x="113" y="1138"/>
                </a:cubicBezTo>
                <a:cubicBezTo>
                  <a:pt x="113" y="1145"/>
                  <a:pt x="112" y="1152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60"/>
                  <a:pt x="112" y="1160"/>
                  <a:pt x="112" y="1160"/>
                </a:cubicBezTo>
                <a:cubicBezTo>
                  <a:pt x="112" y="1152"/>
                  <a:pt x="112" y="1145"/>
                  <a:pt x="113" y="1138"/>
                </a:cubicBezTo>
                <a:cubicBezTo>
                  <a:pt x="113" y="1138"/>
                  <a:pt x="113" y="1138"/>
                  <a:pt x="113" y="1138"/>
                </a:cubicBezTo>
                <a:cubicBezTo>
                  <a:pt x="113" y="1137"/>
                  <a:pt x="112" y="1137"/>
                  <a:pt x="113" y="1136"/>
                </a:cubicBezTo>
                <a:cubicBezTo>
                  <a:pt x="113" y="1136"/>
                  <a:pt x="113" y="1136"/>
                  <a:pt x="113" y="1136"/>
                </a:cubicBezTo>
                <a:cubicBezTo>
                  <a:pt x="113" y="1135"/>
                  <a:pt x="113" y="1134"/>
                  <a:pt x="113" y="1133"/>
                </a:cubicBezTo>
                <a:cubicBezTo>
                  <a:pt x="113" y="1132"/>
                  <a:pt x="113" y="1131"/>
                  <a:pt x="113" y="1130"/>
                </a:cubicBezTo>
                <a:cubicBezTo>
                  <a:pt x="113" y="1130"/>
                  <a:pt x="113" y="1130"/>
                  <a:pt x="113" y="1130"/>
                </a:cubicBezTo>
                <a:cubicBezTo>
                  <a:pt x="113" y="1130"/>
                  <a:pt x="113" y="1129"/>
                  <a:pt x="113" y="1128"/>
                </a:cubicBezTo>
                <a:cubicBezTo>
                  <a:pt x="113" y="1128"/>
                  <a:pt x="113" y="1128"/>
                  <a:pt x="113" y="1128"/>
                </a:cubicBezTo>
                <a:cubicBezTo>
                  <a:pt x="114" y="1125"/>
                  <a:pt x="114" y="1125"/>
                  <a:pt x="114" y="1125"/>
                </a:cubicBezTo>
                <a:cubicBezTo>
                  <a:pt x="114" y="1118"/>
                  <a:pt x="115" y="1111"/>
                  <a:pt x="115" y="1104"/>
                </a:cubicBezTo>
                <a:cubicBezTo>
                  <a:pt x="115" y="1104"/>
                  <a:pt x="115" y="1104"/>
                  <a:pt x="115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04"/>
                  <a:pt x="116" y="1104"/>
                  <a:pt x="116" y="1104"/>
                </a:cubicBezTo>
                <a:cubicBezTo>
                  <a:pt x="116" y="1111"/>
                  <a:pt x="115" y="1118"/>
                  <a:pt x="114" y="1125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4" y="1128"/>
                  <a:pt x="114" y="1128"/>
                  <a:pt x="114" y="1128"/>
                </a:cubicBezTo>
                <a:cubicBezTo>
                  <a:pt x="115" y="1129"/>
                  <a:pt x="114" y="1127"/>
                  <a:pt x="115" y="1127"/>
                </a:cubicBezTo>
                <a:cubicBezTo>
                  <a:pt x="116" y="1119"/>
                  <a:pt x="116" y="1112"/>
                  <a:pt x="117" y="1103"/>
                </a:cubicBezTo>
                <a:cubicBezTo>
                  <a:pt x="118" y="1100"/>
                  <a:pt x="117" y="1098"/>
                  <a:pt x="118" y="1095"/>
                </a:cubicBezTo>
                <a:cubicBezTo>
                  <a:pt x="118" y="1093"/>
                  <a:pt x="118" y="1091"/>
                  <a:pt x="118" y="1089"/>
                </a:cubicBezTo>
                <a:cubicBezTo>
                  <a:pt x="118" y="1089"/>
                  <a:pt x="119" y="1089"/>
                  <a:pt x="119" y="1088"/>
                </a:cubicBezTo>
                <a:cubicBezTo>
                  <a:pt x="119" y="1088"/>
                  <a:pt x="118" y="1087"/>
                  <a:pt x="118" y="1086"/>
                </a:cubicBezTo>
                <a:cubicBezTo>
                  <a:pt x="118" y="1086"/>
                  <a:pt x="119" y="1084"/>
                  <a:pt x="118" y="1083"/>
                </a:cubicBezTo>
                <a:cubicBezTo>
                  <a:pt x="119" y="1081"/>
                  <a:pt x="119" y="1079"/>
                  <a:pt x="119" y="1077"/>
                </a:cubicBezTo>
                <a:cubicBezTo>
                  <a:pt x="119" y="1077"/>
                  <a:pt x="119" y="1077"/>
                  <a:pt x="120" y="1076"/>
                </a:cubicBezTo>
                <a:cubicBezTo>
                  <a:pt x="118" y="1073"/>
                  <a:pt x="121" y="1069"/>
                  <a:pt x="119" y="1065"/>
                </a:cubicBezTo>
                <a:cubicBezTo>
                  <a:pt x="120" y="1062"/>
                  <a:pt x="120" y="1059"/>
                  <a:pt x="119" y="1055"/>
                </a:cubicBezTo>
                <a:cubicBezTo>
                  <a:pt x="121" y="1044"/>
                  <a:pt x="119" y="1033"/>
                  <a:pt x="120" y="1021"/>
                </a:cubicBezTo>
                <a:cubicBezTo>
                  <a:pt x="120" y="1021"/>
                  <a:pt x="120" y="1021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0"/>
                  <a:pt x="120" y="1020"/>
                  <a:pt x="120" y="1020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1"/>
                  <a:pt x="120" y="1021"/>
                </a:cubicBezTo>
                <a:cubicBezTo>
                  <a:pt x="120" y="1021"/>
                  <a:pt x="120" y="1022"/>
                  <a:pt x="121" y="1022"/>
                </a:cubicBezTo>
                <a:cubicBezTo>
                  <a:pt x="121" y="1021"/>
                  <a:pt x="121" y="1021"/>
                  <a:pt x="120" y="1020"/>
                </a:cubicBezTo>
                <a:cubicBezTo>
                  <a:pt x="121" y="1020"/>
                  <a:pt x="121" y="1017"/>
                  <a:pt x="121" y="1016"/>
                </a:cubicBezTo>
                <a:cubicBezTo>
                  <a:pt x="121" y="1016"/>
                  <a:pt x="121" y="1016"/>
                  <a:pt x="121" y="1016"/>
                </a:cubicBezTo>
                <a:cubicBezTo>
                  <a:pt x="121" y="1016"/>
                  <a:pt x="121" y="1017"/>
                  <a:pt x="121" y="1017"/>
                </a:cubicBezTo>
                <a:cubicBezTo>
                  <a:pt x="121" y="1018"/>
                  <a:pt x="121" y="1018"/>
                  <a:pt x="120" y="1018"/>
                </a:cubicBezTo>
                <a:cubicBezTo>
                  <a:pt x="121" y="1019"/>
                  <a:pt x="120" y="1019"/>
                  <a:pt x="120" y="1019"/>
                </a:cubicBezTo>
                <a:cubicBezTo>
                  <a:pt x="120" y="1019"/>
                  <a:pt x="120" y="1018"/>
                  <a:pt x="120" y="1018"/>
                </a:cubicBezTo>
                <a:cubicBezTo>
                  <a:pt x="120" y="1018"/>
                  <a:pt x="120" y="1018"/>
                  <a:pt x="120" y="1017"/>
                </a:cubicBezTo>
                <a:cubicBezTo>
                  <a:pt x="120" y="1017"/>
                  <a:pt x="120" y="1016"/>
                  <a:pt x="120" y="1016"/>
                </a:cubicBezTo>
                <a:cubicBezTo>
                  <a:pt x="120" y="1016"/>
                  <a:pt x="120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1" y="1015"/>
                  <a:pt x="121" y="1015"/>
                  <a:pt x="121" y="1015"/>
                </a:cubicBezTo>
                <a:cubicBezTo>
                  <a:pt x="122" y="1013"/>
                  <a:pt x="121" y="1013"/>
                  <a:pt x="120" y="1012"/>
                </a:cubicBezTo>
                <a:cubicBezTo>
                  <a:pt x="120" y="1012"/>
                  <a:pt x="121" y="1011"/>
                  <a:pt x="120" y="1011"/>
                </a:cubicBezTo>
                <a:cubicBezTo>
                  <a:pt x="121" y="1011"/>
                  <a:pt x="121" y="1011"/>
                  <a:pt x="121" y="1012"/>
                </a:cubicBezTo>
                <a:cubicBezTo>
                  <a:pt x="122" y="1008"/>
                  <a:pt x="121" y="1005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ubicBezTo>
                  <a:pt x="120" y="1002"/>
                  <a:pt x="120" y="1002"/>
                  <a:pt x="120" y="1001"/>
                </a:cubicBezTo>
                <a:cubicBezTo>
                  <a:pt x="120" y="1001"/>
                  <a:pt x="120" y="1001"/>
                  <a:pt x="121" y="1001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1000"/>
                  <a:pt x="121" y="1000"/>
                </a:cubicBezTo>
                <a:cubicBezTo>
                  <a:pt x="121" y="1000"/>
                  <a:pt x="121" y="999"/>
                  <a:pt x="121" y="999"/>
                </a:cubicBezTo>
                <a:cubicBezTo>
                  <a:pt x="121" y="992"/>
                  <a:pt x="122" y="985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0" y="980"/>
                  <a:pt x="120" y="981"/>
                  <a:pt x="120" y="983"/>
                </a:cubicBezTo>
                <a:cubicBezTo>
                  <a:pt x="120" y="984"/>
                  <a:pt x="120" y="984"/>
                  <a:pt x="120" y="985"/>
                </a:cubicBezTo>
                <a:cubicBezTo>
                  <a:pt x="120" y="986"/>
                  <a:pt x="119" y="987"/>
                  <a:pt x="119" y="988"/>
                </a:cubicBezTo>
                <a:cubicBezTo>
                  <a:pt x="119" y="993"/>
                  <a:pt x="119" y="999"/>
                  <a:pt x="119" y="1005"/>
                </a:cubicBezTo>
                <a:cubicBezTo>
                  <a:pt x="119" y="1006"/>
                  <a:pt x="118" y="1006"/>
                  <a:pt x="118" y="1007"/>
                </a:cubicBezTo>
                <a:cubicBezTo>
                  <a:pt x="119" y="1007"/>
                  <a:pt x="119" y="1007"/>
                  <a:pt x="119" y="1008"/>
                </a:cubicBezTo>
                <a:cubicBezTo>
                  <a:pt x="118" y="1009"/>
                  <a:pt x="119" y="1010"/>
                  <a:pt x="118" y="1011"/>
                </a:cubicBezTo>
                <a:cubicBezTo>
                  <a:pt x="119" y="1012"/>
                  <a:pt x="119" y="1012"/>
                  <a:pt x="119" y="1013"/>
                </a:cubicBezTo>
                <a:cubicBezTo>
                  <a:pt x="118" y="1016"/>
                  <a:pt x="119" y="1018"/>
                  <a:pt x="118" y="1021"/>
                </a:cubicBezTo>
                <a:cubicBezTo>
                  <a:pt x="119" y="1024"/>
                  <a:pt x="118" y="1027"/>
                  <a:pt x="118" y="1030"/>
                </a:cubicBezTo>
                <a:cubicBezTo>
                  <a:pt x="117" y="1031"/>
                  <a:pt x="118" y="1031"/>
                  <a:pt x="118" y="1032"/>
                </a:cubicBezTo>
                <a:cubicBezTo>
                  <a:pt x="118" y="1032"/>
                  <a:pt x="117" y="1032"/>
                  <a:pt x="117" y="1033"/>
                </a:cubicBezTo>
                <a:cubicBezTo>
                  <a:pt x="117" y="1035"/>
                  <a:pt x="116" y="1039"/>
                  <a:pt x="117" y="1041"/>
                </a:cubicBezTo>
                <a:cubicBezTo>
                  <a:pt x="118" y="1040"/>
                  <a:pt x="118" y="1038"/>
                  <a:pt x="117" y="1037"/>
                </a:cubicBezTo>
                <a:cubicBezTo>
                  <a:pt x="117" y="1036"/>
                  <a:pt x="117" y="1035"/>
                  <a:pt x="117" y="1034"/>
                </a:cubicBezTo>
                <a:cubicBezTo>
                  <a:pt x="117" y="1034"/>
                  <a:pt x="117" y="1034"/>
                  <a:pt x="117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4"/>
                  <a:pt x="118" y="1034"/>
                  <a:pt x="118" y="1034"/>
                </a:cubicBezTo>
                <a:cubicBezTo>
                  <a:pt x="118" y="1035"/>
                  <a:pt x="118" y="1036"/>
                  <a:pt x="118" y="1037"/>
                </a:cubicBezTo>
                <a:cubicBezTo>
                  <a:pt x="118" y="1038"/>
                  <a:pt x="118" y="1040"/>
                  <a:pt x="118" y="1041"/>
                </a:cubicBezTo>
                <a:cubicBezTo>
                  <a:pt x="118" y="1042"/>
                  <a:pt x="119" y="1042"/>
                  <a:pt x="118" y="1043"/>
                </a:cubicBezTo>
                <a:cubicBezTo>
                  <a:pt x="118" y="1043"/>
                  <a:pt x="118" y="1044"/>
                  <a:pt x="118" y="1045"/>
                </a:cubicBezTo>
                <a:cubicBezTo>
                  <a:pt x="118" y="1045"/>
                  <a:pt x="118" y="1046"/>
                  <a:pt x="118" y="1047"/>
                </a:cubicBezTo>
                <a:cubicBezTo>
                  <a:pt x="118" y="1047"/>
                  <a:pt x="118" y="1047"/>
                  <a:pt x="118" y="1047"/>
                </a:cubicBezTo>
                <a:cubicBezTo>
                  <a:pt x="118" y="1047"/>
                  <a:pt x="117" y="1047"/>
                  <a:pt x="117" y="1047"/>
                </a:cubicBezTo>
                <a:cubicBezTo>
                  <a:pt x="118" y="1046"/>
                  <a:pt x="117" y="1046"/>
                  <a:pt x="117" y="1045"/>
                </a:cubicBezTo>
                <a:cubicBezTo>
                  <a:pt x="117" y="1044"/>
                  <a:pt x="117" y="1043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7" y="1042"/>
                  <a:pt x="117" y="1042"/>
                  <a:pt x="117" y="1042"/>
                </a:cubicBezTo>
                <a:cubicBezTo>
                  <a:pt x="116" y="1043"/>
                  <a:pt x="117" y="1044"/>
                  <a:pt x="117" y="1045"/>
                </a:cubicBezTo>
                <a:cubicBezTo>
                  <a:pt x="116" y="1045"/>
                  <a:pt x="116" y="1046"/>
                  <a:pt x="116" y="1046"/>
                </a:cubicBezTo>
                <a:cubicBezTo>
                  <a:pt x="115" y="1049"/>
                  <a:pt x="115" y="1051"/>
                  <a:pt x="114" y="1053"/>
                </a:cubicBezTo>
                <a:cubicBezTo>
                  <a:pt x="115" y="1055"/>
                  <a:pt x="115" y="1058"/>
                  <a:pt x="114" y="1060"/>
                </a:cubicBezTo>
                <a:cubicBezTo>
                  <a:pt x="114" y="1061"/>
                  <a:pt x="115" y="1061"/>
                  <a:pt x="115" y="1062"/>
                </a:cubicBezTo>
                <a:cubicBezTo>
                  <a:pt x="114" y="1064"/>
                  <a:pt x="115" y="1066"/>
                  <a:pt x="114" y="1068"/>
                </a:cubicBezTo>
                <a:cubicBezTo>
                  <a:pt x="115" y="1071"/>
                  <a:pt x="114" y="1073"/>
                  <a:pt x="114" y="1075"/>
                </a:cubicBezTo>
                <a:cubicBezTo>
                  <a:pt x="114" y="1081"/>
                  <a:pt x="114" y="1087"/>
                  <a:pt x="114" y="1092"/>
                </a:cubicBezTo>
                <a:cubicBezTo>
                  <a:pt x="113" y="1095"/>
                  <a:pt x="114" y="1097"/>
                  <a:pt x="113" y="1099"/>
                </a:cubicBezTo>
                <a:cubicBezTo>
                  <a:pt x="113" y="1099"/>
                  <a:pt x="113" y="1100"/>
                  <a:pt x="113" y="1101"/>
                </a:cubicBezTo>
                <a:cubicBezTo>
                  <a:pt x="113" y="1103"/>
                  <a:pt x="113" y="1106"/>
                  <a:pt x="113" y="1108"/>
                </a:cubicBezTo>
                <a:cubicBezTo>
                  <a:pt x="113" y="1109"/>
                  <a:pt x="112" y="1110"/>
                  <a:pt x="112" y="1111"/>
                </a:cubicBezTo>
                <a:cubicBezTo>
                  <a:pt x="112" y="1113"/>
                  <a:pt x="112" y="1115"/>
                  <a:pt x="112" y="1117"/>
                </a:cubicBezTo>
                <a:cubicBezTo>
                  <a:pt x="112" y="1118"/>
                  <a:pt x="111" y="1120"/>
                  <a:pt x="111" y="1121"/>
                </a:cubicBezTo>
                <a:cubicBezTo>
                  <a:pt x="111" y="1122"/>
                  <a:pt x="111" y="1123"/>
                  <a:pt x="111" y="1124"/>
                </a:cubicBezTo>
                <a:cubicBezTo>
                  <a:pt x="111" y="1124"/>
                  <a:pt x="111" y="1125"/>
                  <a:pt x="111" y="1126"/>
                </a:cubicBezTo>
                <a:cubicBezTo>
                  <a:pt x="110" y="1132"/>
                  <a:pt x="110" y="1138"/>
                  <a:pt x="109" y="1143"/>
                </a:cubicBezTo>
                <a:cubicBezTo>
                  <a:pt x="109" y="1144"/>
                  <a:pt x="109" y="1145"/>
                  <a:pt x="109" y="1145"/>
                </a:cubicBezTo>
                <a:cubicBezTo>
                  <a:pt x="109" y="1145"/>
                  <a:pt x="110" y="1146"/>
                  <a:pt x="110" y="1145"/>
                </a:cubicBezTo>
                <a:cubicBezTo>
                  <a:pt x="110" y="1149"/>
                  <a:pt x="109" y="1153"/>
                  <a:pt x="109" y="1156"/>
                </a:cubicBezTo>
                <a:cubicBezTo>
                  <a:pt x="107" y="1157"/>
                  <a:pt x="107" y="1159"/>
                  <a:pt x="107" y="1159"/>
                </a:cubicBezTo>
                <a:cubicBezTo>
                  <a:pt x="106" y="1157"/>
                  <a:pt x="105" y="1157"/>
                  <a:pt x="105" y="1155"/>
                </a:cubicBezTo>
                <a:cubicBezTo>
                  <a:pt x="104" y="1157"/>
                  <a:pt x="103" y="1160"/>
                  <a:pt x="101" y="1163"/>
                </a:cubicBezTo>
                <a:cubicBezTo>
                  <a:pt x="99" y="1162"/>
                  <a:pt x="100" y="1161"/>
                  <a:pt x="99" y="1160"/>
                </a:cubicBezTo>
                <a:cubicBezTo>
                  <a:pt x="98" y="1159"/>
                  <a:pt x="98" y="1159"/>
                  <a:pt x="97" y="1158"/>
                </a:cubicBezTo>
                <a:cubicBezTo>
                  <a:pt x="97" y="1157"/>
                  <a:pt x="97" y="1157"/>
                  <a:pt x="97" y="1156"/>
                </a:cubicBezTo>
                <a:cubicBezTo>
                  <a:pt x="97" y="1154"/>
                  <a:pt x="97" y="1152"/>
                  <a:pt x="97" y="1149"/>
                </a:cubicBezTo>
                <a:cubicBezTo>
                  <a:pt x="97" y="1148"/>
                  <a:pt x="96" y="1146"/>
                  <a:pt x="96" y="1145"/>
                </a:cubicBezTo>
                <a:cubicBezTo>
                  <a:pt x="96" y="1139"/>
                  <a:pt x="97" y="1132"/>
                  <a:pt x="97" y="1126"/>
                </a:cubicBezTo>
                <a:cubicBezTo>
                  <a:pt x="98" y="1123"/>
                  <a:pt x="98" y="1119"/>
                  <a:pt x="98" y="1116"/>
                </a:cubicBezTo>
                <a:cubicBezTo>
                  <a:pt x="97" y="1115"/>
                  <a:pt x="97" y="1115"/>
                  <a:pt x="96" y="1114"/>
                </a:cubicBezTo>
                <a:cubicBezTo>
                  <a:pt x="97" y="1113"/>
                  <a:pt x="97" y="1113"/>
                  <a:pt x="97" y="1113"/>
                </a:cubicBezTo>
                <a:cubicBezTo>
                  <a:pt x="95" y="1109"/>
                  <a:pt x="98" y="1104"/>
                  <a:pt x="97" y="1099"/>
                </a:cubicBezTo>
                <a:cubicBezTo>
                  <a:pt x="94" y="1102"/>
                  <a:pt x="94" y="1106"/>
                  <a:pt x="93" y="1110"/>
                </a:cubicBezTo>
                <a:cubicBezTo>
                  <a:pt x="93" y="1114"/>
                  <a:pt x="92" y="1117"/>
                  <a:pt x="92" y="1121"/>
                </a:cubicBezTo>
                <a:cubicBezTo>
                  <a:pt x="91" y="1124"/>
                  <a:pt x="90" y="1126"/>
                  <a:pt x="90" y="1129"/>
                </a:cubicBezTo>
                <a:cubicBezTo>
                  <a:pt x="88" y="1130"/>
                  <a:pt x="88" y="1132"/>
                  <a:pt x="87" y="1133"/>
                </a:cubicBezTo>
                <a:cubicBezTo>
                  <a:pt x="86" y="1134"/>
                  <a:pt x="85" y="1137"/>
                  <a:pt x="83" y="1136"/>
                </a:cubicBezTo>
                <a:cubicBezTo>
                  <a:pt x="82" y="1138"/>
                  <a:pt x="80" y="1139"/>
                  <a:pt x="81" y="1141"/>
                </a:cubicBezTo>
                <a:cubicBezTo>
                  <a:pt x="80" y="1141"/>
                  <a:pt x="81" y="1140"/>
                  <a:pt x="80" y="1140"/>
                </a:cubicBezTo>
                <a:cubicBezTo>
                  <a:pt x="79" y="1141"/>
                  <a:pt x="77" y="1143"/>
                  <a:pt x="76" y="1143"/>
                </a:cubicBezTo>
                <a:cubicBezTo>
                  <a:pt x="75" y="1143"/>
                  <a:pt x="76" y="1147"/>
                  <a:pt x="75" y="1146"/>
                </a:cubicBezTo>
                <a:cubicBezTo>
                  <a:pt x="75" y="1147"/>
                  <a:pt x="76" y="1149"/>
                  <a:pt x="74" y="1150"/>
                </a:cubicBezTo>
                <a:cubicBezTo>
                  <a:pt x="75" y="1150"/>
                  <a:pt x="75" y="1150"/>
                  <a:pt x="75" y="1149"/>
                </a:cubicBezTo>
                <a:cubicBezTo>
                  <a:pt x="76" y="1150"/>
                  <a:pt x="75" y="1154"/>
                  <a:pt x="77" y="1153"/>
                </a:cubicBezTo>
                <a:cubicBezTo>
                  <a:pt x="75" y="1154"/>
                  <a:pt x="76" y="1154"/>
                  <a:pt x="77" y="1156"/>
                </a:cubicBezTo>
                <a:cubicBezTo>
                  <a:pt x="77" y="1156"/>
                  <a:pt x="76" y="1156"/>
                  <a:pt x="76" y="1156"/>
                </a:cubicBezTo>
                <a:cubicBezTo>
                  <a:pt x="76" y="1157"/>
                  <a:pt x="77" y="1158"/>
                  <a:pt x="77" y="1159"/>
                </a:cubicBezTo>
                <a:cubicBezTo>
                  <a:pt x="77" y="1161"/>
                  <a:pt x="76" y="1162"/>
                  <a:pt x="76" y="1164"/>
                </a:cubicBezTo>
                <a:cubicBezTo>
                  <a:pt x="75" y="1164"/>
                  <a:pt x="76" y="1165"/>
                  <a:pt x="75" y="1166"/>
                </a:cubicBezTo>
                <a:cubicBezTo>
                  <a:pt x="73" y="1164"/>
                  <a:pt x="73" y="1163"/>
                  <a:pt x="73" y="1162"/>
                </a:cubicBezTo>
                <a:cubicBezTo>
                  <a:pt x="72" y="1163"/>
                  <a:pt x="72" y="1163"/>
                  <a:pt x="72" y="1164"/>
                </a:cubicBezTo>
                <a:cubicBezTo>
                  <a:pt x="71" y="1165"/>
                  <a:pt x="71" y="1166"/>
                  <a:pt x="70" y="1166"/>
                </a:cubicBezTo>
                <a:cubicBezTo>
                  <a:pt x="69" y="1164"/>
                  <a:pt x="68" y="1162"/>
                  <a:pt x="69" y="1160"/>
                </a:cubicBezTo>
                <a:cubicBezTo>
                  <a:pt x="68" y="1155"/>
                  <a:pt x="69" y="1150"/>
                  <a:pt x="69" y="1146"/>
                </a:cubicBezTo>
                <a:cubicBezTo>
                  <a:pt x="64" y="1146"/>
                  <a:pt x="66" y="1152"/>
                  <a:pt x="65" y="1155"/>
                </a:cubicBezTo>
                <a:cubicBezTo>
                  <a:pt x="67" y="1158"/>
                  <a:pt x="66" y="1162"/>
                  <a:pt x="66" y="1166"/>
                </a:cubicBezTo>
                <a:cubicBezTo>
                  <a:pt x="66" y="1167"/>
                  <a:pt x="67" y="1168"/>
                  <a:pt x="66" y="1169"/>
                </a:cubicBezTo>
                <a:cubicBezTo>
                  <a:pt x="65" y="1168"/>
                  <a:pt x="66" y="1168"/>
                  <a:pt x="65" y="1168"/>
                </a:cubicBezTo>
                <a:cubicBezTo>
                  <a:pt x="64" y="1170"/>
                  <a:pt x="67" y="1173"/>
                  <a:pt x="63" y="1176"/>
                </a:cubicBezTo>
                <a:cubicBezTo>
                  <a:pt x="61" y="1174"/>
                  <a:pt x="61" y="1171"/>
                  <a:pt x="61" y="1168"/>
                </a:cubicBezTo>
                <a:cubicBezTo>
                  <a:pt x="60" y="1169"/>
                  <a:pt x="61" y="1169"/>
                  <a:pt x="60" y="1170"/>
                </a:cubicBezTo>
                <a:cubicBezTo>
                  <a:pt x="58" y="1162"/>
                  <a:pt x="60" y="1155"/>
                  <a:pt x="59" y="1148"/>
                </a:cubicBezTo>
                <a:cubicBezTo>
                  <a:pt x="57" y="1147"/>
                  <a:pt x="56" y="1148"/>
                  <a:pt x="54" y="1148"/>
                </a:cubicBezTo>
                <a:cubicBezTo>
                  <a:pt x="52" y="1147"/>
                  <a:pt x="50" y="1147"/>
                  <a:pt x="48" y="1147"/>
                </a:cubicBezTo>
                <a:cubicBezTo>
                  <a:pt x="48" y="1146"/>
                  <a:pt x="48" y="1147"/>
                  <a:pt x="47" y="1147"/>
                </a:cubicBezTo>
                <a:cubicBezTo>
                  <a:pt x="47" y="1146"/>
                  <a:pt x="46" y="1146"/>
                  <a:pt x="46" y="1146"/>
                </a:cubicBezTo>
                <a:cubicBezTo>
                  <a:pt x="45" y="1147"/>
                  <a:pt x="45" y="1148"/>
                  <a:pt x="46" y="1149"/>
                </a:cubicBezTo>
                <a:cubicBezTo>
                  <a:pt x="45" y="1156"/>
                  <a:pt x="45" y="1162"/>
                  <a:pt x="45" y="1168"/>
                </a:cubicBezTo>
                <a:cubicBezTo>
                  <a:pt x="46" y="1169"/>
                  <a:pt x="46" y="1170"/>
                  <a:pt x="45" y="1170"/>
                </a:cubicBezTo>
                <a:cubicBezTo>
                  <a:pt x="46" y="1171"/>
                  <a:pt x="46" y="1172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3"/>
                  <a:pt x="46" y="1173"/>
                  <a:pt x="46" y="1173"/>
                </a:cubicBezTo>
                <a:cubicBezTo>
                  <a:pt x="46" y="1174"/>
                  <a:pt x="46" y="1174"/>
                  <a:pt x="46" y="1175"/>
                </a:cubicBezTo>
                <a:cubicBezTo>
                  <a:pt x="46" y="1175"/>
                  <a:pt x="46" y="1175"/>
                  <a:pt x="46" y="1175"/>
                </a:cubicBezTo>
                <a:cubicBezTo>
                  <a:pt x="45" y="1175"/>
                  <a:pt x="45" y="1175"/>
                  <a:pt x="45" y="1175"/>
                </a:cubicBezTo>
                <a:cubicBezTo>
                  <a:pt x="45" y="1174"/>
                  <a:pt x="45" y="1174"/>
                  <a:pt x="45" y="1173"/>
                </a:cubicBezTo>
                <a:cubicBezTo>
                  <a:pt x="45" y="1173"/>
                  <a:pt x="45" y="1173"/>
                  <a:pt x="45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2" y="1175"/>
                  <a:pt x="45" y="1178"/>
                  <a:pt x="42" y="1181"/>
                </a:cubicBezTo>
                <a:cubicBezTo>
                  <a:pt x="42" y="1180"/>
                  <a:pt x="42" y="1179"/>
                  <a:pt x="40" y="1179"/>
                </a:cubicBezTo>
                <a:cubicBezTo>
                  <a:pt x="39" y="1179"/>
                  <a:pt x="40" y="1179"/>
                  <a:pt x="39" y="1180"/>
                </a:cubicBezTo>
                <a:cubicBezTo>
                  <a:pt x="38" y="1178"/>
                  <a:pt x="37" y="1178"/>
                  <a:pt x="36" y="1176"/>
                </a:cubicBezTo>
                <a:cubicBezTo>
                  <a:pt x="36" y="1177"/>
                  <a:pt x="36" y="1179"/>
                  <a:pt x="36" y="1180"/>
                </a:cubicBezTo>
                <a:cubicBezTo>
                  <a:pt x="33" y="1181"/>
                  <a:pt x="34" y="1176"/>
                  <a:pt x="32" y="1175"/>
                </a:cubicBezTo>
                <a:cubicBezTo>
                  <a:pt x="33" y="1174"/>
                  <a:pt x="31" y="1174"/>
                  <a:pt x="33" y="1173"/>
                </a:cubicBezTo>
                <a:cubicBezTo>
                  <a:pt x="32" y="1172"/>
                  <a:pt x="32" y="1172"/>
                  <a:pt x="31" y="1171"/>
                </a:cubicBezTo>
                <a:cubicBezTo>
                  <a:pt x="30" y="1168"/>
                  <a:pt x="30" y="1165"/>
                  <a:pt x="30" y="1162"/>
                </a:cubicBezTo>
                <a:cubicBezTo>
                  <a:pt x="30" y="1159"/>
                  <a:pt x="30" y="1157"/>
                  <a:pt x="30" y="1155"/>
                </a:cubicBezTo>
                <a:cubicBezTo>
                  <a:pt x="30" y="1154"/>
                  <a:pt x="30" y="1152"/>
                  <a:pt x="30" y="1151"/>
                </a:cubicBezTo>
                <a:cubicBezTo>
                  <a:pt x="30" y="1151"/>
                  <a:pt x="31" y="1150"/>
                  <a:pt x="31" y="1149"/>
                </a:cubicBezTo>
                <a:cubicBezTo>
                  <a:pt x="30" y="1145"/>
                  <a:pt x="30" y="1141"/>
                  <a:pt x="31" y="1137"/>
                </a:cubicBezTo>
                <a:cubicBezTo>
                  <a:pt x="28" y="1133"/>
                  <a:pt x="25" y="1128"/>
                  <a:pt x="24" y="1124"/>
                </a:cubicBezTo>
                <a:cubicBezTo>
                  <a:pt x="23" y="1123"/>
                  <a:pt x="22" y="1124"/>
                  <a:pt x="21" y="1123"/>
                </a:cubicBezTo>
                <a:cubicBezTo>
                  <a:pt x="22" y="1122"/>
                  <a:pt x="22" y="1122"/>
                  <a:pt x="23" y="1121"/>
                </a:cubicBezTo>
                <a:cubicBezTo>
                  <a:pt x="23" y="1119"/>
                  <a:pt x="23" y="1117"/>
                  <a:pt x="22" y="1115"/>
                </a:cubicBezTo>
                <a:cubicBezTo>
                  <a:pt x="22" y="1113"/>
                  <a:pt x="20" y="1114"/>
                  <a:pt x="20" y="1113"/>
                </a:cubicBezTo>
                <a:cubicBezTo>
                  <a:pt x="20" y="1112"/>
                  <a:pt x="21" y="1112"/>
                  <a:pt x="22" y="1111"/>
                </a:cubicBezTo>
                <a:cubicBezTo>
                  <a:pt x="22" y="1109"/>
                  <a:pt x="23" y="1106"/>
                  <a:pt x="23" y="1103"/>
                </a:cubicBezTo>
                <a:cubicBezTo>
                  <a:pt x="23" y="1100"/>
                  <a:pt x="23" y="1096"/>
                  <a:pt x="23" y="1092"/>
                </a:cubicBezTo>
                <a:cubicBezTo>
                  <a:pt x="23" y="1090"/>
                  <a:pt x="22" y="1089"/>
                  <a:pt x="21" y="1087"/>
                </a:cubicBezTo>
                <a:cubicBezTo>
                  <a:pt x="20" y="1083"/>
                  <a:pt x="18" y="1081"/>
                  <a:pt x="18" y="1077"/>
                </a:cubicBezTo>
                <a:cubicBezTo>
                  <a:pt x="18" y="1077"/>
                  <a:pt x="18" y="1076"/>
                  <a:pt x="18" y="1076"/>
                </a:cubicBezTo>
                <a:cubicBezTo>
                  <a:pt x="18" y="1074"/>
                  <a:pt x="17" y="1073"/>
                  <a:pt x="19" y="1072"/>
                </a:cubicBezTo>
                <a:cubicBezTo>
                  <a:pt x="17" y="1068"/>
                  <a:pt x="18" y="1065"/>
                  <a:pt x="17" y="1061"/>
                </a:cubicBezTo>
                <a:cubicBezTo>
                  <a:pt x="17" y="1061"/>
                  <a:pt x="17" y="1060"/>
                  <a:pt x="18" y="1060"/>
                </a:cubicBezTo>
                <a:cubicBezTo>
                  <a:pt x="17" y="1058"/>
                  <a:pt x="18" y="1056"/>
                  <a:pt x="17" y="1054"/>
                </a:cubicBezTo>
                <a:cubicBezTo>
                  <a:pt x="17" y="1053"/>
                  <a:pt x="17" y="1053"/>
                  <a:pt x="17" y="1052"/>
                </a:cubicBezTo>
                <a:cubicBezTo>
                  <a:pt x="17" y="1051"/>
                  <a:pt x="17" y="1050"/>
                  <a:pt x="17" y="1049"/>
                </a:cubicBezTo>
                <a:cubicBezTo>
                  <a:pt x="17" y="1049"/>
                  <a:pt x="17" y="1049"/>
                  <a:pt x="17" y="1049"/>
                </a:cubicBezTo>
                <a:cubicBezTo>
                  <a:pt x="17" y="1048"/>
                  <a:pt x="17" y="1048"/>
                  <a:pt x="17" y="1048"/>
                </a:cubicBezTo>
                <a:cubicBezTo>
                  <a:pt x="17" y="1046"/>
                  <a:pt x="17" y="1045"/>
                  <a:pt x="17" y="1043"/>
                </a:cubicBezTo>
                <a:cubicBezTo>
                  <a:pt x="17" y="1041"/>
                  <a:pt x="17" y="1040"/>
                  <a:pt x="18" y="1039"/>
                </a:cubicBezTo>
                <a:cubicBezTo>
                  <a:pt x="17" y="1037"/>
                  <a:pt x="17" y="1034"/>
                  <a:pt x="17" y="1032"/>
                </a:cubicBezTo>
                <a:cubicBezTo>
                  <a:pt x="18" y="1030"/>
                  <a:pt x="18" y="1027"/>
                  <a:pt x="17" y="1025"/>
                </a:cubicBezTo>
                <a:cubicBezTo>
                  <a:pt x="17" y="1023"/>
                  <a:pt x="17" y="1021"/>
                  <a:pt x="17" y="1019"/>
                </a:cubicBezTo>
                <a:cubicBezTo>
                  <a:pt x="17" y="1018"/>
                  <a:pt x="17" y="1018"/>
                  <a:pt x="18" y="1017"/>
                </a:cubicBezTo>
                <a:cubicBezTo>
                  <a:pt x="16" y="1014"/>
                  <a:pt x="18" y="1010"/>
                  <a:pt x="17" y="1007"/>
                </a:cubicBezTo>
                <a:cubicBezTo>
                  <a:pt x="17" y="1006"/>
                  <a:pt x="17" y="1006"/>
                  <a:pt x="18" y="1005"/>
                </a:cubicBezTo>
                <a:cubicBezTo>
                  <a:pt x="17" y="1005"/>
                  <a:pt x="17" y="1004"/>
                  <a:pt x="17" y="1004"/>
                </a:cubicBezTo>
                <a:cubicBezTo>
                  <a:pt x="18" y="1002"/>
                  <a:pt x="17" y="1000"/>
                  <a:pt x="18" y="998"/>
                </a:cubicBezTo>
                <a:cubicBezTo>
                  <a:pt x="17" y="996"/>
                  <a:pt x="17" y="994"/>
                  <a:pt x="17" y="992"/>
                </a:cubicBezTo>
                <a:cubicBezTo>
                  <a:pt x="17" y="991"/>
                  <a:pt x="17" y="990"/>
                  <a:pt x="17" y="989"/>
                </a:cubicBezTo>
                <a:cubicBezTo>
                  <a:pt x="17" y="989"/>
                  <a:pt x="18" y="988"/>
                  <a:pt x="18" y="988"/>
                </a:cubicBezTo>
                <a:cubicBezTo>
                  <a:pt x="18" y="988"/>
                  <a:pt x="17" y="987"/>
                  <a:pt x="17" y="987"/>
                </a:cubicBezTo>
                <a:cubicBezTo>
                  <a:pt x="17" y="987"/>
                  <a:pt x="18" y="986"/>
                  <a:pt x="17" y="986"/>
                </a:cubicBezTo>
                <a:cubicBezTo>
                  <a:pt x="17" y="986"/>
                  <a:pt x="17" y="985"/>
                  <a:pt x="17" y="985"/>
                </a:cubicBezTo>
                <a:cubicBezTo>
                  <a:pt x="17" y="982"/>
                  <a:pt x="18" y="980"/>
                  <a:pt x="18" y="977"/>
                </a:cubicBezTo>
                <a:cubicBezTo>
                  <a:pt x="17" y="974"/>
                  <a:pt x="17" y="972"/>
                  <a:pt x="18" y="969"/>
                </a:cubicBezTo>
                <a:cubicBezTo>
                  <a:pt x="17" y="968"/>
                  <a:pt x="18" y="968"/>
                  <a:pt x="17" y="967"/>
                </a:cubicBezTo>
                <a:cubicBezTo>
                  <a:pt x="19" y="963"/>
                  <a:pt x="17" y="959"/>
                  <a:pt x="18" y="956"/>
                </a:cubicBezTo>
                <a:cubicBezTo>
                  <a:pt x="17" y="954"/>
                  <a:pt x="17" y="952"/>
                  <a:pt x="18" y="950"/>
                </a:cubicBezTo>
                <a:cubicBezTo>
                  <a:pt x="18" y="949"/>
                  <a:pt x="18" y="947"/>
                  <a:pt x="17" y="946"/>
                </a:cubicBezTo>
                <a:cubicBezTo>
                  <a:pt x="19" y="943"/>
                  <a:pt x="17" y="939"/>
                  <a:pt x="18" y="936"/>
                </a:cubicBezTo>
                <a:cubicBezTo>
                  <a:pt x="18" y="933"/>
                  <a:pt x="17" y="931"/>
                  <a:pt x="18" y="929"/>
                </a:cubicBezTo>
                <a:cubicBezTo>
                  <a:pt x="18" y="924"/>
                  <a:pt x="18" y="919"/>
                  <a:pt x="18" y="914"/>
                </a:cubicBezTo>
                <a:cubicBezTo>
                  <a:pt x="18" y="914"/>
                  <a:pt x="18" y="913"/>
                  <a:pt x="18" y="913"/>
                </a:cubicBezTo>
                <a:cubicBezTo>
                  <a:pt x="18" y="909"/>
                  <a:pt x="17" y="906"/>
                  <a:pt x="19" y="902"/>
                </a:cubicBezTo>
                <a:cubicBezTo>
                  <a:pt x="17" y="900"/>
                  <a:pt x="19" y="899"/>
                  <a:pt x="18" y="897"/>
                </a:cubicBezTo>
                <a:cubicBezTo>
                  <a:pt x="18" y="897"/>
                  <a:pt x="18" y="896"/>
                  <a:pt x="18" y="896"/>
                </a:cubicBezTo>
                <a:cubicBezTo>
                  <a:pt x="17" y="895"/>
                  <a:pt x="18" y="893"/>
                  <a:pt x="18" y="892"/>
                </a:cubicBezTo>
                <a:cubicBezTo>
                  <a:pt x="18" y="890"/>
                  <a:pt x="18" y="889"/>
                  <a:pt x="18" y="888"/>
                </a:cubicBezTo>
                <a:cubicBezTo>
                  <a:pt x="19" y="884"/>
                  <a:pt x="18" y="881"/>
                  <a:pt x="18" y="878"/>
                </a:cubicBezTo>
                <a:cubicBezTo>
                  <a:pt x="18" y="876"/>
                  <a:pt x="18" y="875"/>
                  <a:pt x="18" y="873"/>
                </a:cubicBezTo>
                <a:cubicBezTo>
                  <a:pt x="18" y="871"/>
                  <a:pt x="17" y="868"/>
                  <a:pt x="18" y="865"/>
                </a:cubicBezTo>
                <a:cubicBezTo>
                  <a:pt x="18" y="863"/>
                  <a:pt x="18" y="862"/>
                  <a:pt x="18" y="860"/>
                </a:cubicBezTo>
                <a:cubicBezTo>
                  <a:pt x="18" y="859"/>
                  <a:pt x="17" y="858"/>
                  <a:pt x="17" y="857"/>
                </a:cubicBezTo>
                <a:cubicBezTo>
                  <a:pt x="17" y="856"/>
                  <a:pt x="18" y="855"/>
                  <a:pt x="18" y="854"/>
                </a:cubicBezTo>
                <a:cubicBezTo>
                  <a:pt x="18" y="853"/>
                  <a:pt x="18" y="853"/>
                  <a:pt x="17" y="852"/>
                </a:cubicBezTo>
                <a:cubicBezTo>
                  <a:pt x="17" y="851"/>
                  <a:pt x="18" y="850"/>
                  <a:pt x="18" y="849"/>
                </a:cubicBezTo>
                <a:cubicBezTo>
                  <a:pt x="18" y="841"/>
                  <a:pt x="17" y="832"/>
                  <a:pt x="17" y="824"/>
                </a:cubicBezTo>
                <a:cubicBezTo>
                  <a:pt x="17" y="821"/>
                  <a:pt x="17" y="817"/>
                  <a:pt x="17" y="814"/>
                </a:cubicBezTo>
                <a:cubicBezTo>
                  <a:pt x="17" y="811"/>
                  <a:pt x="16" y="808"/>
                  <a:pt x="17" y="805"/>
                </a:cubicBezTo>
                <a:cubicBezTo>
                  <a:pt x="16" y="800"/>
                  <a:pt x="16" y="796"/>
                  <a:pt x="16" y="791"/>
                </a:cubicBezTo>
                <a:cubicBezTo>
                  <a:pt x="16" y="790"/>
                  <a:pt x="16" y="788"/>
                  <a:pt x="16" y="787"/>
                </a:cubicBezTo>
                <a:cubicBezTo>
                  <a:pt x="15" y="786"/>
                  <a:pt x="15" y="784"/>
                  <a:pt x="15" y="782"/>
                </a:cubicBezTo>
                <a:cubicBezTo>
                  <a:pt x="15" y="781"/>
                  <a:pt x="15" y="780"/>
                  <a:pt x="15" y="779"/>
                </a:cubicBezTo>
                <a:cubicBezTo>
                  <a:pt x="15" y="776"/>
                  <a:pt x="14" y="772"/>
                  <a:pt x="15" y="768"/>
                </a:cubicBezTo>
                <a:cubicBezTo>
                  <a:pt x="14" y="768"/>
                  <a:pt x="14" y="767"/>
                  <a:pt x="14" y="767"/>
                </a:cubicBezTo>
                <a:cubicBezTo>
                  <a:pt x="14" y="752"/>
                  <a:pt x="12" y="737"/>
                  <a:pt x="11" y="721"/>
                </a:cubicBezTo>
                <a:cubicBezTo>
                  <a:pt x="11" y="719"/>
                  <a:pt x="11" y="716"/>
                  <a:pt x="10" y="714"/>
                </a:cubicBezTo>
                <a:cubicBezTo>
                  <a:pt x="10" y="705"/>
                  <a:pt x="10" y="696"/>
                  <a:pt x="10" y="688"/>
                </a:cubicBezTo>
                <a:cubicBezTo>
                  <a:pt x="10" y="685"/>
                  <a:pt x="9" y="681"/>
                  <a:pt x="9" y="678"/>
                </a:cubicBezTo>
                <a:cubicBezTo>
                  <a:pt x="10" y="664"/>
                  <a:pt x="9" y="649"/>
                  <a:pt x="8" y="634"/>
                </a:cubicBezTo>
                <a:cubicBezTo>
                  <a:pt x="8" y="632"/>
                  <a:pt x="8" y="631"/>
                  <a:pt x="8" y="629"/>
                </a:cubicBezTo>
                <a:cubicBezTo>
                  <a:pt x="7" y="618"/>
                  <a:pt x="7" y="605"/>
                  <a:pt x="6" y="594"/>
                </a:cubicBezTo>
                <a:cubicBezTo>
                  <a:pt x="6" y="593"/>
                  <a:pt x="6" y="593"/>
                  <a:pt x="7" y="593"/>
                </a:cubicBezTo>
                <a:cubicBezTo>
                  <a:pt x="7" y="589"/>
                  <a:pt x="6" y="584"/>
                  <a:pt x="8" y="580"/>
                </a:cubicBezTo>
                <a:cubicBezTo>
                  <a:pt x="7" y="566"/>
                  <a:pt x="7" y="552"/>
                  <a:pt x="6" y="539"/>
                </a:cubicBezTo>
                <a:cubicBezTo>
                  <a:pt x="9" y="535"/>
                  <a:pt x="6" y="532"/>
                  <a:pt x="8" y="529"/>
                </a:cubicBezTo>
                <a:cubicBezTo>
                  <a:pt x="7" y="525"/>
                  <a:pt x="9" y="522"/>
                  <a:pt x="7" y="518"/>
                </a:cubicBezTo>
                <a:cubicBezTo>
                  <a:pt x="7" y="517"/>
                  <a:pt x="7" y="516"/>
                  <a:pt x="7" y="515"/>
                </a:cubicBezTo>
                <a:cubicBezTo>
                  <a:pt x="7" y="514"/>
                  <a:pt x="7" y="514"/>
                  <a:pt x="7" y="513"/>
                </a:cubicBezTo>
                <a:cubicBezTo>
                  <a:pt x="7" y="511"/>
                  <a:pt x="7" y="508"/>
                  <a:pt x="7" y="506"/>
                </a:cubicBezTo>
                <a:cubicBezTo>
                  <a:pt x="7" y="504"/>
                  <a:pt x="6" y="501"/>
                  <a:pt x="7" y="499"/>
                </a:cubicBezTo>
                <a:cubicBezTo>
                  <a:pt x="6" y="496"/>
                  <a:pt x="7" y="493"/>
                  <a:pt x="7" y="490"/>
                </a:cubicBezTo>
                <a:cubicBezTo>
                  <a:pt x="7" y="489"/>
                  <a:pt x="6" y="489"/>
                  <a:pt x="6" y="488"/>
                </a:cubicBezTo>
                <a:cubicBezTo>
                  <a:pt x="6" y="486"/>
                  <a:pt x="6" y="482"/>
                  <a:pt x="6" y="479"/>
                </a:cubicBezTo>
                <a:cubicBezTo>
                  <a:pt x="6" y="477"/>
                  <a:pt x="6" y="476"/>
                  <a:pt x="7" y="474"/>
                </a:cubicBezTo>
                <a:cubicBezTo>
                  <a:pt x="5" y="473"/>
                  <a:pt x="6" y="472"/>
                  <a:pt x="5" y="472"/>
                </a:cubicBezTo>
                <a:cubicBezTo>
                  <a:pt x="6" y="471"/>
                  <a:pt x="5" y="470"/>
                  <a:pt x="5" y="469"/>
                </a:cubicBezTo>
                <a:cubicBezTo>
                  <a:pt x="5" y="468"/>
                  <a:pt x="6" y="467"/>
                  <a:pt x="6" y="466"/>
                </a:cubicBezTo>
                <a:cubicBezTo>
                  <a:pt x="6" y="465"/>
                  <a:pt x="5" y="465"/>
                  <a:pt x="5" y="464"/>
                </a:cubicBezTo>
                <a:cubicBezTo>
                  <a:pt x="5" y="463"/>
                  <a:pt x="6" y="462"/>
                  <a:pt x="6" y="461"/>
                </a:cubicBezTo>
                <a:cubicBezTo>
                  <a:pt x="6" y="459"/>
                  <a:pt x="5" y="457"/>
                  <a:pt x="5" y="454"/>
                </a:cubicBezTo>
                <a:cubicBezTo>
                  <a:pt x="5" y="454"/>
                  <a:pt x="5" y="453"/>
                  <a:pt x="5" y="453"/>
                </a:cubicBezTo>
                <a:cubicBezTo>
                  <a:pt x="5" y="450"/>
                  <a:pt x="4" y="446"/>
                  <a:pt x="5" y="444"/>
                </a:cubicBezTo>
                <a:cubicBezTo>
                  <a:pt x="5" y="438"/>
                  <a:pt x="4" y="433"/>
                  <a:pt x="4" y="427"/>
                </a:cubicBezTo>
                <a:cubicBezTo>
                  <a:pt x="4" y="425"/>
                  <a:pt x="5" y="423"/>
                  <a:pt x="4" y="421"/>
                </a:cubicBezTo>
                <a:cubicBezTo>
                  <a:pt x="4" y="418"/>
                  <a:pt x="4" y="416"/>
                  <a:pt x="4" y="413"/>
                </a:cubicBezTo>
                <a:cubicBezTo>
                  <a:pt x="4" y="412"/>
                  <a:pt x="3" y="411"/>
                  <a:pt x="3" y="410"/>
                </a:cubicBezTo>
                <a:cubicBezTo>
                  <a:pt x="3" y="408"/>
                  <a:pt x="4" y="405"/>
                  <a:pt x="3" y="402"/>
                </a:cubicBezTo>
                <a:cubicBezTo>
                  <a:pt x="3" y="401"/>
                  <a:pt x="3" y="401"/>
                  <a:pt x="3" y="400"/>
                </a:cubicBezTo>
                <a:cubicBezTo>
                  <a:pt x="3" y="398"/>
                  <a:pt x="3" y="396"/>
                  <a:pt x="3" y="394"/>
                </a:cubicBezTo>
                <a:cubicBezTo>
                  <a:pt x="2" y="390"/>
                  <a:pt x="3" y="387"/>
                  <a:pt x="2" y="384"/>
                </a:cubicBezTo>
                <a:cubicBezTo>
                  <a:pt x="2" y="384"/>
                  <a:pt x="2" y="383"/>
                  <a:pt x="3" y="383"/>
                </a:cubicBezTo>
                <a:cubicBezTo>
                  <a:pt x="2" y="380"/>
                  <a:pt x="3" y="378"/>
                  <a:pt x="2" y="375"/>
                </a:cubicBezTo>
                <a:cubicBezTo>
                  <a:pt x="3" y="372"/>
                  <a:pt x="1" y="368"/>
                  <a:pt x="2" y="364"/>
                </a:cubicBezTo>
                <a:cubicBezTo>
                  <a:pt x="2" y="364"/>
                  <a:pt x="2" y="363"/>
                  <a:pt x="1" y="362"/>
                </a:cubicBezTo>
                <a:cubicBezTo>
                  <a:pt x="2" y="355"/>
                  <a:pt x="1" y="348"/>
                  <a:pt x="2" y="341"/>
                </a:cubicBezTo>
                <a:cubicBezTo>
                  <a:pt x="1" y="340"/>
                  <a:pt x="2" y="340"/>
                  <a:pt x="1" y="339"/>
                </a:cubicBezTo>
                <a:cubicBezTo>
                  <a:pt x="1" y="334"/>
                  <a:pt x="2" y="329"/>
                  <a:pt x="1" y="323"/>
                </a:cubicBezTo>
                <a:cubicBezTo>
                  <a:pt x="2" y="319"/>
                  <a:pt x="0" y="315"/>
                  <a:pt x="1" y="311"/>
                </a:cubicBezTo>
                <a:cubicBezTo>
                  <a:pt x="0" y="303"/>
                  <a:pt x="2" y="295"/>
                  <a:pt x="0" y="287"/>
                </a:cubicBezTo>
                <a:cubicBezTo>
                  <a:pt x="1" y="286"/>
                  <a:pt x="1" y="284"/>
                  <a:pt x="1" y="282"/>
                </a:cubicBezTo>
                <a:cubicBezTo>
                  <a:pt x="1" y="278"/>
                  <a:pt x="1" y="272"/>
                  <a:pt x="1" y="267"/>
                </a:cubicBezTo>
                <a:cubicBezTo>
                  <a:pt x="1" y="265"/>
                  <a:pt x="1" y="263"/>
                  <a:pt x="1" y="261"/>
                </a:cubicBezTo>
                <a:cubicBezTo>
                  <a:pt x="1" y="260"/>
                  <a:pt x="1" y="259"/>
                  <a:pt x="1" y="258"/>
                </a:cubicBezTo>
                <a:cubicBezTo>
                  <a:pt x="3" y="256"/>
                  <a:pt x="4" y="255"/>
                  <a:pt x="5" y="253"/>
                </a:cubicBezTo>
                <a:cubicBezTo>
                  <a:pt x="5" y="251"/>
                  <a:pt x="4" y="249"/>
                  <a:pt x="4" y="246"/>
                </a:cubicBezTo>
                <a:cubicBezTo>
                  <a:pt x="4" y="243"/>
                  <a:pt x="6" y="240"/>
                  <a:pt x="5" y="237"/>
                </a:cubicBezTo>
                <a:cubicBezTo>
                  <a:pt x="6" y="235"/>
                  <a:pt x="4" y="232"/>
                  <a:pt x="6" y="230"/>
                </a:cubicBezTo>
                <a:cubicBezTo>
                  <a:pt x="5" y="221"/>
                  <a:pt x="6" y="213"/>
                  <a:pt x="6" y="204"/>
                </a:cubicBezTo>
                <a:cubicBezTo>
                  <a:pt x="6" y="201"/>
                  <a:pt x="6" y="198"/>
                  <a:pt x="6" y="195"/>
                </a:cubicBezTo>
                <a:cubicBezTo>
                  <a:pt x="6" y="194"/>
                  <a:pt x="6" y="193"/>
                  <a:pt x="6" y="192"/>
                </a:cubicBezTo>
                <a:cubicBezTo>
                  <a:pt x="6" y="191"/>
                  <a:pt x="7" y="189"/>
                  <a:pt x="7" y="188"/>
                </a:cubicBezTo>
                <a:cubicBezTo>
                  <a:pt x="7" y="185"/>
                  <a:pt x="7" y="182"/>
                  <a:pt x="6" y="180"/>
                </a:cubicBezTo>
                <a:cubicBezTo>
                  <a:pt x="7" y="179"/>
                  <a:pt x="6" y="179"/>
                  <a:pt x="7" y="178"/>
                </a:cubicBezTo>
                <a:cubicBezTo>
                  <a:pt x="6" y="173"/>
                  <a:pt x="8" y="167"/>
                  <a:pt x="8" y="162"/>
                </a:cubicBezTo>
                <a:cubicBezTo>
                  <a:pt x="10" y="158"/>
                  <a:pt x="8" y="154"/>
                  <a:pt x="9" y="151"/>
                </a:cubicBezTo>
                <a:close/>
                <a:moveTo>
                  <a:pt x="45" y="1171"/>
                </a:moveTo>
                <a:cubicBezTo>
                  <a:pt x="45" y="1171"/>
                  <a:pt x="45" y="1171"/>
                  <a:pt x="45" y="1171"/>
                </a:cubicBezTo>
                <a:cubicBezTo>
                  <a:pt x="45" y="1171"/>
                  <a:pt x="44" y="1171"/>
                  <a:pt x="44" y="1171"/>
                </a:cubicBezTo>
                <a:cubicBezTo>
                  <a:pt x="44" y="1171"/>
                  <a:pt x="45" y="1171"/>
                  <a:pt x="44" y="1172"/>
                </a:cubicBezTo>
                <a:cubicBezTo>
                  <a:pt x="44" y="1172"/>
                  <a:pt x="44" y="1172"/>
                  <a:pt x="44" y="1172"/>
                </a:cubicBezTo>
                <a:cubicBezTo>
                  <a:pt x="45" y="1172"/>
                  <a:pt x="45" y="1172"/>
                  <a:pt x="45" y="1172"/>
                </a:cubicBezTo>
                <a:cubicBezTo>
                  <a:pt x="45" y="1171"/>
                  <a:pt x="45" y="1171"/>
                  <a:pt x="45" y="1171"/>
                </a:cubicBezTo>
                <a:close/>
                <a:moveTo>
                  <a:pt x="62" y="1152"/>
                </a:moveTo>
                <a:cubicBezTo>
                  <a:pt x="62" y="1152"/>
                  <a:pt x="62" y="1153"/>
                  <a:pt x="62" y="1153"/>
                </a:cubicBezTo>
                <a:cubicBezTo>
                  <a:pt x="62" y="1152"/>
                  <a:pt x="62" y="1152"/>
                  <a:pt x="62" y="1152"/>
                </a:cubicBezTo>
                <a:close/>
                <a:moveTo>
                  <a:pt x="72" y="1157"/>
                </a:moveTo>
                <a:cubicBezTo>
                  <a:pt x="73" y="1157"/>
                  <a:pt x="72" y="1158"/>
                  <a:pt x="73" y="1158"/>
                </a:cubicBezTo>
                <a:cubicBezTo>
                  <a:pt x="74" y="1157"/>
                  <a:pt x="73" y="1157"/>
                  <a:pt x="72" y="1157"/>
                </a:cubicBezTo>
                <a:close/>
                <a:moveTo>
                  <a:pt x="73" y="1144"/>
                </a:moveTo>
                <a:cubicBezTo>
                  <a:pt x="71" y="1147"/>
                  <a:pt x="73" y="1150"/>
                  <a:pt x="73" y="1153"/>
                </a:cubicBezTo>
                <a:cubicBezTo>
                  <a:pt x="74" y="1152"/>
                  <a:pt x="73" y="1150"/>
                  <a:pt x="73" y="1149"/>
                </a:cubicBezTo>
                <a:cubicBezTo>
                  <a:pt x="73" y="1149"/>
                  <a:pt x="73" y="1149"/>
                  <a:pt x="74" y="1148"/>
                </a:cubicBezTo>
                <a:cubicBezTo>
                  <a:pt x="73" y="1147"/>
                  <a:pt x="74" y="1144"/>
                  <a:pt x="73" y="1144"/>
                </a:cubicBezTo>
                <a:close/>
                <a:moveTo>
                  <a:pt x="114" y="1130"/>
                </a:moveTo>
                <a:cubicBezTo>
                  <a:pt x="114" y="1130"/>
                  <a:pt x="114" y="1131"/>
                  <a:pt x="114" y="1131"/>
                </a:cubicBezTo>
                <a:cubicBezTo>
                  <a:pt x="114" y="1132"/>
                  <a:pt x="114" y="1133"/>
                  <a:pt x="114" y="1133"/>
                </a:cubicBezTo>
                <a:cubicBezTo>
                  <a:pt x="114" y="1134"/>
                  <a:pt x="114" y="1135"/>
                  <a:pt x="113" y="1136"/>
                </a:cubicBezTo>
                <a:cubicBezTo>
                  <a:pt x="114" y="1136"/>
                  <a:pt x="113" y="1137"/>
                  <a:pt x="114" y="1137"/>
                </a:cubicBezTo>
                <a:cubicBezTo>
                  <a:pt x="114" y="1135"/>
                  <a:pt x="115" y="1133"/>
                  <a:pt x="114" y="1130"/>
                </a:cubicBezTo>
                <a:close/>
                <a:moveTo>
                  <a:pt x="121" y="1002"/>
                </a:move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1" y="1001"/>
                  <a:pt x="121" y="1001"/>
                </a:cubicBezTo>
                <a:cubicBezTo>
                  <a:pt x="121" y="1001"/>
                  <a:pt x="120" y="1002"/>
                  <a:pt x="121" y="1002"/>
                </a:cubicBezTo>
                <a:cubicBezTo>
                  <a:pt x="121" y="1002"/>
                  <a:pt x="121" y="1002"/>
                  <a:pt x="121" y="1002"/>
                </a:cubicBezTo>
                <a:close/>
                <a:moveTo>
                  <a:pt x="121" y="975"/>
                </a:moveTo>
                <a:cubicBezTo>
                  <a:pt x="121" y="976"/>
                  <a:pt x="121" y="977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8"/>
                  <a:pt x="121" y="978"/>
                </a:cubicBezTo>
                <a:cubicBezTo>
                  <a:pt x="121" y="978"/>
                  <a:pt x="121" y="977"/>
                  <a:pt x="121" y="977"/>
                </a:cubicBezTo>
                <a:cubicBezTo>
                  <a:pt x="121" y="977"/>
                  <a:pt x="121" y="977"/>
                  <a:pt x="122" y="976"/>
                </a:cubicBezTo>
                <a:cubicBezTo>
                  <a:pt x="121" y="976"/>
                  <a:pt x="122" y="974"/>
                  <a:pt x="121" y="975"/>
                </a:cubicBezTo>
                <a:close/>
                <a:moveTo>
                  <a:pt x="129" y="883"/>
                </a:moveTo>
                <a:cubicBezTo>
                  <a:pt x="129" y="883"/>
                  <a:pt x="129" y="883"/>
                  <a:pt x="129" y="883"/>
                </a:cubicBezTo>
                <a:cubicBezTo>
                  <a:pt x="129" y="883"/>
                  <a:pt x="129" y="884"/>
                  <a:pt x="129" y="884"/>
                </a:cubicBezTo>
                <a:cubicBezTo>
                  <a:pt x="129" y="884"/>
                  <a:pt x="129" y="883"/>
                  <a:pt x="129" y="883"/>
                </a:cubicBezTo>
                <a:close/>
                <a:moveTo>
                  <a:pt x="129" y="874"/>
                </a:moveTo>
                <a:cubicBezTo>
                  <a:pt x="129" y="875"/>
                  <a:pt x="129" y="877"/>
                  <a:pt x="129" y="878"/>
                </a:cubicBezTo>
                <a:cubicBezTo>
                  <a:pt x="129" y="878"/>
                  <a:pt x="129" y="878"/>
                  <a:pt x="129" y="878"/>
                </a:cubicBezTo>
                <a:cubicBezTo>
                  <a:pt x="129" y="877"/>
                  <a:pt x="129" y="876"/>
                  <a:pt x="129" y="875"/>
                </a:cubicBezTo>
                <a:cubicBezTo>
                  <a:pt x="129" y="875"/>
                  <a:pt x="129" y="875"/>
                  <a:pt x="129" y="874"/>
                </a:cubicBezTo>
                <a:close/>
                <a:moveTo>
                  <a:pt x="129" y="861"/>
                </a:move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9" y="861"/>
                  <a:pt x="129" y="861"/>
                </a:cubicBezTo>
                <a:cubicBezTo>
                  <a:pt x="129" y="861"/>
                  <a:pt x="128" y="864"/>
                  <a:pt x="129" y="863"/>
                </a:cubicBezTo>
                <a:cubicBezTo>
                  <a:pt x="129" y="862"/>
                  <a:pt x="129" y="862"/>
                  <a:pt x="129" y="861"/>
                </a:cubicBezTo>
                <a:close/>
                <a:moveTo>
                  <a:pt x="129" y="858"/>
                </a:moveTo>
                <a:cubicBezTo>
                  <a:pt x="128" y="858"/>
                  <a:pt x="128" y="860"/>
                  <a:pt x="129" y="860"/>
                </a:cubicBezTo>
                <a:cubicBezTo>
                  <a:pt x="129" y="860"/>
                  <a:pt x="129" y="860"/>
                  <a:pt x="129" y="860"/>
                </a:cubicBezTo>
                <a:cubicBezTo>
                  <a:pt x="129" y="860"/>
                  <a:pt x="129" y="859"/>
                  <a:pt x="129" y="858"/>
                </a:cubicBezTo>
                <a:close/>
                <a:moveTo>
                  <a:pt x="129" y="848"/>
                </a:moveTo>
                <a:cubicBezTo>
                  <a:pt x="129" y="848"/>
                  <a:pt x="129" y="848"/>
                  <a:pt x="128" y="848"/>
                </a:cubicBezTo>
                <a:cubicBezTo>
                  <a:pt x="128" y="848"/>
                  <a:pt x="128" y="848"/>
                  <a:pt x="128" y="848"/>
                </a:cubicBezTo>
                <a:cubicBezTo>
                  <a:pt x="129" y="850"/>
                  <a:pt x="128" y="852"/>
                  <a:pt x="129" y="852"/>
                </a:cubicBezTo>
                <a:cubicBezTo>
                  <a:pt x="129" y="852"/>
                  <a:pt x="129" y="852"/>
                  <a:pt x="129" y="852"/>
                </a:cubicBezTo>
                <a:cubicBezTo>
                  <a:pt x="129" y="851"/>
                  <a:pt x="129" y="850"/>
                  <a:pt x="129" y="849"/>
                </a:cubicBezTo>
                <a:cubicBezTo>
                  <a:pt x="129" y="849"/>
                  <a:pt x="129" y="848"/>
                  <a:pt x="129" y="848"/>
                </a:cubicBezTo>
                <a:close/>
                <a:moveTo>
                  <a:pt x="128" y="846"/>
                </a:moveTo>
                <a:cubicBezTo>
                  <a:pt x="128" y="847"/>
                  <a:pt x="128" y="847"/>
                  <a:pt x="128" y="847"/>
                </a:cubicBezTo>
                <a:cubicBezTo>
                  <a:pt x="128" y="847"/>
                  <a:pt x="128" y="847"/>
                  <a:pt x="128" y="848"/>
                </a:cubicBezTo>
                <a:cubicBezTo>
                  <a:pt x="129" y="848"/>
                  <a:pt x="129" y="848"/>
                  <a:pt x="129" y="848"/>
                </a:cubicBezTo>
                <a:cubicBezTo>
                  <a:pt x="129" y="847"/>
                  <a:pt x="129" y="847"/>
                  <a:pt x="129" y="847"/>
                </a:cubicBezTo>
                <a:lnTo>
                  <a:pt x="128" y="846"/>
                </a:lnTo>
                <a:close/>
                <a:moveTo>
                  <a:pt x="129" y="844"/>
                </a:moveTo>
                <a:cubicBezTo>
                  <a:pt x="129" y="844"/>
                  <a:pt x="129" y="844"/>
                  <a:pt x="129" y="844"/>
                </a:cubicBezTo>
                <a:cubicBezTo>
                  <a:pt x="128" y="844"/>
                  <a:pt x="128" y="845"/>
                  <a:pt x="129" y="846"/>
                </a:cubicBezTo>
                <a:cubicBezTo>
                  <a:pt x="129" y="846"/>
                  <a:pt x="129" y="846"/>
                  <a:pt x="129" y="846"/>
                </a:cubicBezTo>
                <a:cubicBezTo>
                  <a:pt x="129" y="846"/>
                  <a:pt x="129" y="845"/>
                  <a:pt x="129" y="845"/>
                </a:cubicBezTo>
                <a:cubicBezTo>
                  <a:pt x="129" y="845"/>
                  <a:pt x="129" y="845"/>
                  <a:pt x="129" y="844"/>
                </a:cubicBezTo>
                <a:close/>
                <a:moveTo>
                  <a:pt x="116" y="1095"/>
                </a:moveTo>
                <a:cubicBezTo>
                  <a:pt x="116" y="1095"/>
                  <a:pt x="116" y="1095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ubicBezTo>
                  <a:pt x="116" y="1097"/>
                  <a:pt x="116" y="1100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2"/>
                  <a:pt x="116" y="1102"/>
                  <a:pt x="116" y="1102"/>
                </a:cubicBezTo>
                <a:cubicBezTo>
                  <a:pt x="116" y="1100"/>
                  <a:pt x="117" y="1097"/>
                  <a:pt x="116" y="1095"/>
                </a:cubicBezTo>
                <a:cubicBezTo>
                  <a:pt x="116" y="1095"/>
                  <a:pt x="116" y="1095"/>
                  <a:pt x="116" y="1095"/>
                </a:cubicBezTo>
                <a:close/>
                <a:moveTo>
                  <a:pt x="117" y="1076"/>
                </a:move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6"/>
                </a:cubicBezTo>
                <a:cubicBezTo>
                  <a:pt x="117" y="1076"/>
                  <a:pt x="117" y="1076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7"/>
                  <a:pt x="117" y="1077"/>
                  <a:pt x="117" y="1077"/>
                </a:cubicBezTo>
                <a:cubicBezTo>
                  <a:pt x="117" y="1078"/>
                  <a:pt x="117" y="1077"/>
                  <a:pt x="117" y="1077"/>
                </a:cubicBezTo>
                <a:cubicBezTo>
                  <a:pt x="118" y="1077"/>
                  <a:pt x="117" y="1077"/>
                  <a:pt x="117" y="1077"/>
                </a:cubicBezTo>
                <a:cubicBezTo>
                  <a:pt x="117" y="1076"/>
                  <a:pt x="117" y="1076"/>
                  <a:pt x="117" y="1076"/>
                </a:cubicBezTo>
                <a:close/>
                <a:moveTo>
                  <a:pt x="118" y="1068"/>
                </a:moveTo>
                <a:cubicBezTo>
                  <a:pt x="118" y="1068"/>
                  <a:pt x="118" y="1068"/>
                  <a:pt x="118" y="1068"/>
                </a:cubicBezTo>
                <a:cubicBezTo>
                  <a:pt x="118" y="1068"/>
                  <a:pt x="117" y="1068"/>
                  <a:pt x="117" y="1068"/>
                </a:cubicBezTo>
                <a:cubicBezTo>
                  <a:pt x="117" y="1068"/>
                  <a:pt x="117" y="1068"/>
                  <a:pt x="117" y="1068"/>
                </a:cubicBezTo>
                <a:cubicBezTo>
                  <a:pt x="117" y="1070"/>
                  <a:pt x="117" y="1072"/>
                  <a:pt x="117" y="1074"/>
                </a:cubicBezTo>
                <a:cubicBezTo>
                  <a:pt x="117" y="1074"/>
                  <a:pt x="117" y="1074"/>
                  <a:pt x="117" y="1074"/>
                </a:cubicBezTo>
                <a:cubicBezTo>
                  <a:pt x="118" y="1074"/>
                  <a:pt x="118" y="1074"/>
                  <a:pt x="118" y="1074"/>
                </a:cubicBezTo>
                <a:cubicBezTo>
                  <a:pt x="117" y="1072"/>
                  <a:pt x="117" y="1070"/>
                  <a:pt x="118" y="1068"/>
                </a:cubicBezTo>
                <a:close/>
                <a:moveTo>
                  <a:pt x="118" y="1049"/>
                </a:move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ubicBezTo>
                  <a:pt x="118" y="1049"/>
                  <a:pt x="118" y="1049"/>
                  <a:pt x="117" y="1050"/>
                </a:cubicBezTo>
                <a:cubicBezTo>
                  <a:pt x="117" y="1050"/>
                  <a:pt x="117" y="1050"/>
                  <a:pt x="118" y="1050"/>
                </a:cubicBezTo>
                <a:cubicBezTo>
                  <a:pt x="118" y="1050"/>
                  <a:pt x="118" y="1050"/>
                  <a:pt x="118" y="1050"/>
                </a:cubicBezTo>
                <a:cubicBezTo>
                  <a:pt x="118" y="1050"/>
                  <a:pt x="118" y="1049"/>
                  <a:pt x="118" y="1049"/>
                </a:cubicBezTo>
                <a:cubicBezTo>
                  <a:pt x="118" y="1049"/>
                  <a:pt x="118" y="1049"/>
                  <a:pt x="118" y="1049"/>
                </a:cubicBezTo>
                <a:close/>
                <a:moveTo>
                  <a:pt x="162" y="958"/>
                </a:moveTo>
                <a:cubicBezTo>
                  <a:pt x="162" y="959"/>
                  <a:pt x="162" y="959"/>
                  <a:pt x="162" y="959"/>
                </a:cubicBezTo>
                <a:cubicBezTo>
                  <a:pt x="162" y="959"/>
                  <a:pt x="162" y="958"/>
                  <a:pt x="162" y="958"/>
                </a:cubicBezTo>
                <a:cubicBezTo>
                  <a:pt x="162" y="958"/>
                  <a:pt x="162" y="957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6"/>
                  <a:pt x="162" y="956"/>
                  <a:pt x="162" y="956"/>
                </a:cubicBezTo>
                <a:cubicBezTo>
                  <a:pt x="162" y="957"/>
                  <a:pt x="161" y="958"/>
                  <a:pt x="162" y="958"/>
                </a:cubicBezTo>
                <a:close/>
                <a:moveTo>
                  <a:pt x="162" y="927"/>
                </a:moveTo>
                <a:cubicBezTo>
                  <a:pt x="162" y="927"/>
                  <a:pt x="162" y="927"/>
                  <a:pt x="162" y="927"/>
                </a:cubicBezTo>
                <a:cubicBezTo>
                  <a:pt x="162" y="927"/>
                  <a:pt x="162" y="927"/>
                  <a:pt x="162" y="927"/>
                </a:cubicBezTo>
                <a:cubicBezTo>
                  <a:pt x="162" y="926"/>
                  <a:pt x="162" y="925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4"/>
                  <a:pt x="162" y="924"/>
                  <a:pt x="162" y="924"/>
                </a:cubicBezTo>
                <a:cubicBezTo>
                  <a:pt x="162" y="925"/>
                  <a:pt x="162" y="926"/>
                  <a:pt x="162" y="927"/>
                </a:cubicBezTo>
                <a:close/>
                <a:moveTo>
                  <a:pt x="187" y="893"/>
                </a:moveTo>
                <a:cubicBezTo>
                  <a:pt x="186" y="894"/>
                  <a:pt x="187" y="894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5"/>
                  <a:pt x="187" y="895"/>
                  <a:pt x="187" y="895"/>
                </a:cubicBezTo>
                <a:cubicBezTo>
                  <a:pt x="187" y="894"/>
                  <a:pt x="187" y="894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3"/>
                  <a:pt x="187" y="893"/>
                  <a:pt x="187" y="893"/>
                </a:cubicBezTo>
                <a:close/>
                <a:moveTo>
                  <a:pt x="186" y="866"/>
                </a:moveTo>
                <a:cubicBezTo>
                  <a:pt x="186" y="867"/>
                  <a:pt x="186" y="867"/>
                  <a:pt x="186" y="868"/>
                </a:cubicBezTo>
                <a:cubicBezTo>
                  <a:pt x="186" y="868"/>
                  <a:pt x="186" y="868"/>
                  <a:pt x="186" y="868"/>
                </a:cubicBezTo>
                <a:cubicBezTo>
                  <a:pt x="186" y="868"/>
                  <a:pt x="186" y="869"/>
                  <a:pt x="186" y="869"/>
                </a:cubicBezTo>
                <a:cubicBezTo>
                  <a:pt x="186" y="869"/>
                  <a:pt x="186" y="868"/>
                  <a:pt x="186" y="868"/>
                </a:cubicBezTo>
                <a:cubicBezTo>
                  <a:pt x="187" y="868"/>
                  <a:pt x="186" y="868"/>
                  <a:pt x="186" y="867"/>
                </a:cubicBezTo>
                <a:cubicBezTo>
                  <a:pt x="186" y="867"/>
                  <a:pt x="186" y="867"/>
                  <a:pt x="187" y="866"/>
                </a:cubicBezTo>
                <a:cubicBezTo>
                  <a:pt x="187" y="866"/>
                  <a:pt x="187" y="866"/>
                  <a:pt x="186" y="866"/>
                </a:cubicBezTo>
                <a:cubicBezTo>
                  <a:pt x="186" y="866"/>
                  <a:pt x="186" y="866"/>
                  <a:pt x="186" y="866"/>
                </a:cubicBezTo>
                <a:close/>
                <a:moveTo>
                  <a:pt x="160" y="816"/>
                </a:moveTo>
                <a:cubicBezTo>
                  <a:pt x="160" y="816"/>
                  <a:pt x="160" y="816"/>
                  <a:pt x="160" y="816"/>
                </a:cubicBezTo>
                <a:cubicBezTo>
                  <a:pt x="160" y="816"/>
                  <a:pt x="160" y="816"/>
                  <a:pt x="160" y="816"/>
                </a:cubicBezTo>
                <a:cubicBezTo>
                  <a:pt x="160" y="815"/>
                  <a:pt x="160" y="815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60" y="814"/>
                  <a:pt x="160" y="814"/>
                </a:cubicBezTo>
                <a:cubicBezTo>
                  <a:pt x="160" y="814"/>
                  <a:pt x="159" y="814"/>
                  <a:pt x="159" y="814"/>
                </a:cubicBezTo>
                <a:cubicBezTo>
                  <a:pt x="159" y="815"/>
                  <a:pt x="159" y="815"/>
                  <a:pt x="160" y="816"/>
                </a:cubicBezTo>
                <a:close/>
                <a:moveTo>
                  <a:pt x="192" y="770"/>
                </a:moveTo>
                <a:cubicBezTo>
                  <a:pt x="192" y="770"/>
                  <a:pt x="192" y="770"/>
                  <a:pt x="191" y="770"/>
                </a:cubicBezTo>
                <a:cubicBezTo>
                  <a:pt x="191" y="771"/>
                  <a:pt x="191" y="771"/>
                  <a:pt x="191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2"/>
                  <a:pt x="192" y="772"/>
                </a:cubicBezTo>
                <a:cubicBezTo>
                  <a:pt x="192" y="772"/>
                  <a:pt x="192" y="772"/>
                  <a:pt x="192" y="772"/>
                </a:cubicBezTo>
                <a:cubicBezTo>
                  <a:pt x="191" y="773"/>
                  <a:pt x="191" y="775"/>
                  <a:pt x="192" y="775"/>
                </a:cubicBezTo>
                <a:cubicBezTo>
                  <a:pt x="192" y="775"/>
                  <a:pt x="192" y="775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3" y="777"/>
                  <a:pt x="193" y="777"/>
                  <a:pt x="192" y="777"/>
                </a:cubicBezTo>
                <a:cubicBezTo>
                  <a:pt x="192" y="777"/>
                  <a:pt x="192" y="777"/>
                  <a:pt x="192" y="777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2" y="776"/>
                  <a:pt x="192" y="776"/>
                  <a:pt x="192" y="775"/>
                </a:cubicBezTo>
                <a:cubicBezTo>
                  <a:pt x="192" y="776"/>
                  <a:pt x="192" y="776"/>
                  <a:pt x="192" y="776"/>
                </a:cubicBezTo>
                <a:cubicBezTo>
                  <a:pt x="193" y="776"/>
                  <a:pt x="193" y="776"/>
                  <a:pt x="193" y="775"/>
                </a:cubicBezTo>
                <a:cubicBezTo>
                  <a:pt x="192" y="774"/>
                  <a:pt x="193" y="773"/>
                  <a:pt x="192" y="772"/>
                </a:cubicBezTo>
                <a:cubicBezTo>
                  <a:pt x="192" y="772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1"/>
                  <a:pt x="192" y="771"/>
                </a:cubicBezTo>
                <a:cubicBezTo>
                  <a:pt x="192" y="771"/>
                  <a:pt x="192" y="770"/>
                  <a:pt x="192" y="770"/>
                </a:cubicBezTo>
                <a:close/>
                <a:moveTo>
                  <a:pt x="188" y="688"/>
                </a:moveTo>
                <a:cubicBezTo>
                  <a:pt x="188" y="688"/>
                  <a:pt x="188" y="688"/>
                  <a:pt x="188" y="688"/>
                </a:cubicBezTo>
                <a:cubicBezTo>
                  <a:pt x="188" y="690"/>
                  <a:pt x="188" y="691"/>
                  <a:pt x="188" y="693"/>
                </a:cubicBezTo>
                <a:cubicBezTo>
                  <a:pt x="188" y="694"/>
                  <a:pt x="188" y="696"/>
                  <a:pt x="189" y="698"/>
                </a:cubicBezTo>
                <a:cubicBezTo>
                  <a:pt x="189" y="701"/>
                  <a:pt x="188" y="704"/>
                  <a:pt x="190" y="707"/>
                </a:cubicBezTo>
                <a:cubicBezTo>
                  <a:pt x="189" y="708"/>
                  <a:pt x="189" y="710"/>
                  <a:pt x="190" y="712"/>
                </a:cubicBezTo>
                <a:cubicBezTo>
                  <a:pt x="189" y="712"/>
                  <a:pt x="190" y="713"/>
                  <a:pt x="189" y="714"/>
                </a:cubicBezTo>
                <a:cubicBezTo>
                  <a:pt x="190" y="717"/>
                  <a:pt x="190" y="720"/>
                  <a:pt x="190" y="724"/>
                </a:cubicBezTo>
                <a:cubicBezTo>
                  <a:pt x="190" y="724"/>
                  <a:pt x="190" y="725"/>
                  <a:pt x="190" y="725"/>
                </a:cubicBezTo>
                <a:cubicBezTo>
                  <a:pt x="190" y="725"/>
                  <a:pt x="190" y="725"/>
                  <a:pt x="191" y="726"/>
                </a:cubicBezTo>
                <a:cubicBezTo>
                  <a:pt x="191" y="728"/>
                  <a:pt x="190" y="730"/>
                  <a:pt x="191" y="732"/>
                </a:cubicBezTo>
                <a:cubicBezTo>
                  <a:pt x="190" y="735"/>
                  <a:pt x="192" y="739"/>
                  <a:pt x="191" y="742"/>
                </a:cubicBezTo>
                <a:cubicBezTo>
                  <a:pt x="192" y="743"/>
                  <a:pt x="191" y="743"/>
                  <a:pt x="192" y="743"/>
                </a:cubicBezTo>
                <a:cubicBezTo>
                  <a:pt x="191" y="746"/>
                  <a:pt x="192" y="748"/>
                  <a:pt x="191" y="751"/>
                </a:cubicBezTo>
                <a:cubicBezTo>
                  <a:pt x="192" y="753"/>
                  <a:pt x="191" y="756"/>
                  <a:pt x="192" y="758"/>
                </a:cubicBezTo>
                <a:cubicBezTo>
                  <a:pt x="191" y="760"/>
                  <a:pt x="192" y="762"/>
                  <a:pt x="192" y="763"/>
                </a:cubicBezTo>
                <a:cubicBezTo>
                  <a:pt x="192" y="763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5"/>
                </a:cubicBezTo>
                <a:cubicBezTo>
                  <a:pt x="192" y="765"/>
                  <a:pt x="192" y="765"/>
                  <a:pt x="193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2" y="766"/>
                </a:cubicBezTo>
                <a:cubicBezTo>
                  <a:pt x="192" y="766"/>
                  <a:pt x="192" y="766"/>
                  <a:pt x="191" y="766"/>
                </a:cubicBezTo>
                <a:cubicBezTo>
                  <a:pt x="192" y="766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7"/>
                </a:cubicBezTo>
                <a:cubicBezTo>
                  <a:pt x="192" y="767"/>
                  <a:pt x="192" y="767"/>
                  <a:pt x="192" y="768"/>
                </a:cubicBezTo>
                <a:cubicBezTo>
                  <a:pt x="192" y="768"/>
                  <a:pt x="192" y="768"/>
                  <a:pt x="192" y="768"/>
                </a:cubicBezTo>
                <a:cubicBezTo>
                  <a:pt x="192" y="768"/>
                  <a:pt x="192" y="769"/>
                  <a:pt x="192" y="769"/>
                </a:cubicBezTo>
                <a:cubicBezTo>
                  <a:pt x="192" y="769"/>
                  <a:pt x="192" y="769"/>
                  <a:pt x="192" y="769"/>
                </a:cubicBezTo>
                <a:cubicBezTo>
                  <a:pt x="192" y="770"/>
                  <a:pt x="192" y="770"/>
                  <a:pt x="192" y="770"/>
                </a:cubicBezTo>
                <a:cubicBezTo>
                  <a:pt x="191" y="769"/>
                  <a:pt x="191" y="769"/>
                  <a:pt x="191" y="768"/>
                </a:cubicBezTo>
                <a:cubicBezTo>
                  <a:pt x="191" y="768"/>
                  <a:pt x="191" y="768"/>
                  <a:pt x="191" y="767"/>
                </a:cubicBezTo>
                <a:cubicBezTo>
                  <a:pt x="191" y="767"/>
                  <a:pt x="191" y="767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6"/>
                  <a:pt x="191" y="766"/>
                  <a:pt x="191" y="766"/>
                </a:cubicBezTo>
                <a:cubicBezTo>
                  <a:pt x="191" y="765"/>
                  <a:pt x="191" y="765"/>
                  <a:pt x="191" y="765"/>
                </a:cubicBezTo>
                <a:cubicBezTo>
                  <a:pt x="191" y="765"/>
                  <a:pt x="190" y="764"/>
                  <a:pt x="190" y="764"/>
                </a:cubicBezTo>
                <a:cubicBezTo>
                  <a:pt x="190" y="764"/>
                  <a:pt x="190" y="764"/>
                  <a:pt x="191" y="764"/>
                </a:cubicBezTo>
                <a:cubicBezTo>
                  <a:pt x="190" y="761"/>
                  <a:pt x="191" y="759"/>
                  <a:pt x="189" y="756"/>
                </a:cubicBezTo>
                <a:cubicBezTo>
                  <a:pt x="190" y="756"/>
                  <a:pt x="190" y="756"/>
                  <a:pt x="190" y="755"/>
                </a:cubicBezTo>
                <a:cubicBezTo>
                  <a:pt x="189" y="754"/>
                  <a:pt x="190" y="753"/>
                  <a:pt x="189" y="752"/>
                </a:cubicBezTo>
                <a:cubicBezTo>
                  <a:pt x="189" y="752"/>
                  <a:pt x="189" y="751"/>
                  <a:pt x="190" y="751"/>
                </a:cubicBezTo>
                <a:cubicBezTo>
                  <a:pt x="189" y="750"/>
                  <a:pt x="189" y="749"/>
                  <a:pt x="189" y="749"/>
                </a:cubicBezTo>
                <a:cubicBezTo>
                  <a:pt x="189" y="747"/>
                  <a:pt x="189" y="746"/>
                  <a:pt x="189" y="745"/>
                </a:cubicBezTo>
                <a:cubicBezTo>
                  <a:pt x="189" y="745"/>
                  <a:pt x="189" y="744"/>
                  <a:pt x="189" y="743"/>
                </a:cubicBezTo>
                <a:cubicBezTo>
                  <a:pt x="189" y="743"/>
                  <a:pt x="189" y="742"/>
                  <a:pt x="189" y="742"/>
                </a:cubicBezTo>
                <a:cubicBezTo>
                  <a:pt x="188" y="739"/>
                  <a:pt x="189" y="737"/>
                  <a:pt x="188" y="734"/>
                </a:cubicBezTo>
                <a:cubicBezTo>
                  <a:pt x="189" y="734"/>
                  <a:pt x="188" y="733"/>
                  <a:pt x="189" y="733"/>
                </a:cubicBezTo>
                <a:cubicBezTo>
                  <a:pt x="188" y="731"/>
                  <a:pt x="188" y="729"/>
                  <a:pt x="188" y="727"/>
                </a:cubicBezTo>
                <a:cubicBezTo>
                  <a:pt x="187" y="724"/>
                  <a:pt x="188" y="721"/>
                  <a:pt x="187" y="718"/>
                </a:cubicBezTo>
                <a:cubicBezTo>
                  <a:pt x="188" y="717"/>
                  <a:pt x="187" y="717"/>
                  <a:pt x="188" y="717"/>
                </a:cubicBezTo>
                <a:cubicBezTo>
                  <a:pt x="187" y="713"/>
                  <a:pt x="187" y="710"/>
                  <a:pt x="188" y="707"/>
                </a:cubicBezTo>
                <a:cubicBezTo>
                  <a:pt x="188" y="707"/>
                  <a:pt x="187" y="707"/>
                  <a:pt x="187" y="707"/>
                </a:cubicBezTo>
                <a:cubicBezTo>
                  <a:pt x="187" y="706"/>
                  <a:pt x="188" y="706"/>
                  <a:pt x="188" y="705"/>
                </a:cubicBezTo>
                <a:cubicBezTo>
                  <a:pt x="188" y="705"/>
                  <a:pt x="187" y="705"/>
                  <a:pt x="187" y="704"/>
                </a:cubicBezTo>
                <a:cubicBezTo>
                  <a:pt x="187" y="704"/>
                  <a:pt x="188" y="703"/>
                  <a:pt x="188" y="702"/>
                </a:cubicBezTo>
                <a:cubicBezTo>
                  <a:pt x="188" y="701"/>
                  <a:pt x="187" y="699"/>
                  <a:pt x="188" y="698"/>
                </a:cubicBezTo>
                <a:cubicBezTo>
                  <a:pt x="187" y="696"/>
                  <a:pt x="187" y="694"/>
                  <a:pt x="187" y="693"/>
                </a:cubicBezTo>
                <a:cubicBezTo>
                  <a:pt x="187" y="691"/>
                  <a:pt x="187" y="690"/>
                  <a:pt x="187" y="688"/>
                </a:cubicBezTo>
                <a:cubicBezTo>
                  <a:pt x="187" y="688"/>
                  <a:pt x="187" y="688"/>
                  <a:pt x="187" y="688"/>
                </a:cubicBezTo>
                <a:cubicBezTo>
                  <a:pt x="187" y="688"/>
                  <a:pt x="188" y="688"/>
                  <a:pt x="188" y="688"/>
                </a:cubicBezTo>
                <a:close/>
                <a:moveTo>
                  <a:pt x="192" y="764"/>
                </a:moveTo>
                <a:cubicBezTo>
                  <a:pt x="192" y="764"/>
                  <a:pt x="192" y="764"/>
                  <a:pt x="192" y="763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1" y="764"/>
                  <a:pt x="191" y="764"/>
                </a:cubicBezTo>
                <a:cubicBezTo>
                  <a:pt x="191" y="764"/>
                  <a:pt x="191" y="764"/>
                  <a:pt x="191" y="764"/>
                </a:cubicBezTo>
                <a:cubicBezTo>
                  <a:pt x="191" y="764"/>
                  <a:pt x="192" y="764"/>
                  <a:pt x="192" y="765"/>
                </a:cubicBezTo>
                <a:cubicBezTo>
                  <a:pt x="192" y="764"/>
                  <a:pt x="192" y="764"/>
                  <a:pt x="192" y="764"/>
                </a:cubicBezTo>
                <a:cubicBezTo>
                  <a:pt x="192" y="764"/>
                  <a:pt x="192" y="764"/>
                  <a:pt x="192" y="764"/>
                </a:cubicBezTo>
                <a:close/>
                <a:moveTo>
                  <a:pt x="182" y="764"/>
                </a:moveTo>
                <a:cubicBezTo>
                  <a:pt x="182" y="764"/>
                  <a:pt x="182" y="764"/>
                  <a:pt x="182" y="764"/>
                </a:cubicBezTo>
                <a:cubicBezTo>
                  <a:pt x="182" y="764"/>
                  <a:pt x="182" y="764"/>
                  <a:pt x="182" y="763"/>
                </a:cubicBezTo>
                <a:cubicBezTo>
                  <a:pt x="182" y="763"/>
                  <a:pt x="182" y="763"/>
                  <a:pt x="182" y="763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2"/>
                </a:cubicBezTo>
                <a:cubicBezTo>
                  <a:pt x="182" y="762"/>
                  <a:pt x="182" y="762"/>
                  <a:pt x="182" y="763"/>
                </a:cubicBezTo>
                <a:cubicBezTo>
                  <a:pt x="182" y="763"/>
                  <a:pt x="182" y="763"/>
                  <a:pt x="182" y="764"/>
                </a:cubicBezTo>
                <a:close/>
                <a:moveTo>
                  <a:pt x="154" y="773"/>
                </a:moveTo>
                <a:cubicBezTo>
                  <a:pt x="154" y="773"/>
                  <a:pt x="154" y="774"/>
                  <a:pt x="154" y="775"/>
                </a:cubicBezTo>
                <a:cubicBezTo>
                  <a:pt x="154" y="776"/>
                  <a:pt x="154" y="776"/>
                  <a:pt x="154" y="777"/>
                </a:cubicBezTo>
                <a:cubicBezTo>
                  <a:pt x="154" y="777"/>
                  <a:pt x="155" y="777"/>
                  <a:pt x="155" y="777"/>
                </a:cubicBezTo>
                <a:cubicBezTo>
                  <a:pt x="155" y="777"/>
                  <a:pt x="155" y="777"/>
                  <a:pt x="155" y="777"/>
                </a:cubicBezTo>
                <a:cubicBezTo>
                  <a:pt x="155" y="776"/>
                  <a:pt x="155" y="776"/>
                  <a:pt x="155" y="775"/>
                </a:cubicBezTo>
                <a:cubicBezTo>
                  <a:pt x="155" y="774"/>
                  <a:pt x="155" y="773"/>
                  <a:pt x="155" y="773"/>
                </a:cubicBezTo>
                <a:cubicBezTo>
                  <a:pt x="155" y="772"/>
                  <a:pt x="154" y="772"/>
                  <a:pt x="154" y="772"/>
                </a:cubicBezTo>
                <a:cubicBezTo>
                  <a:pt x="154" y="772"/>
                  <a:pt x="154" y="772"/>
                  <a:pt x="154" y="772"/>
                </a:cubicBezTo>
                <a:cubicBezTo>
                  <a:pt x="154" y="773"/>
                  <a:pt x="154" y="773"/>
                  <a:pt x="154" y="773"/>
                </a:cubicBezTo>
                <a:close/>
                <a:moveTo>
                  <a:pt x="182" y="741"/>
                </a:move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1"/>
                  <a:pt x="182" y="741"/>
                </a:cubicBezTo>
                <a:cubicBezTo>
                  <a:pt x="182" y="741"/>
                  <a:pt x="182" y="742"/>
                  <a:pt x="182" y="742"/>
                </a:cubicBezTo>
                <a:cubicBezTo>
                  <a:pt x="182" y="742"/>
                  <a:pt x="182" y="742"/>
                  <a:pt x="182" y="742"/>
                </a:cubicBezTo>
                <a:cubicBezTo>
                  <a:pt x="182" y="742"/>
                  <a:pt x="182" y="742"/>
                  <a:pt x="183" y="742"/>
                </a:cubicBezTo>
                <a:cubicBezTo>
                  <a:pt x="182" y="742"/>
                  <a:pt x="182" y="741"/>
                  <a:pt x="182" y="741"/>
                </a:cubicBezTo>
                <a:close/>
                <a:moveTo>
                  <a:pt x="181" y="735"/>
                </a:moveTo>
                <a:cubicBezTo>
                  <a:pt x="181" y="735"/>
                  <a:pt x="181" y="735"/>
                  <a:pt x="181" y="735"/>
                </a:cubicBezTo>
                <a:cubicBezTo>
                  <a:pt x="181" y="735"/>
                  <a:pt x="181" y="735"/>
                  <a:pt x="181" y="735"/>
                </a:cubicBezTo>
                <a:cubicBezTo>
                  <a:pt x="181" y="736"/>
                  <a:pt x="181" y="738"/>
                  <a:pt x="181" y="739"/>
                </a:cubicBezTo>
                <a:cubicBezTo>
                  <a:pt x="181" y="739"/>
                  <a:pt x="181" y="739"/>
                  <a:pt x="181" y="739"/>
                </a:cubicBezTo>
                <a:cubicBezTo>
                  <a:pt x="182" y="739"/>
                  <a:pt x="182" y="739"/>
                  <a:pt x="182" y="739"/>
                </a:cubicBezTo>
                <a:cubicBezTo>
                  <a:pt x="182" y="738"/>
                  <a:pt x="182" y="736"/>
                  <a:pt x="182" y="735"/>
                </a:cubicBezTo>
                <a:cubicBezTo>
                  <a:pt x="182" y="735"/>
                  <a:pt x="182" y="735"/>
                  <a:pt x="181" y="735"/>
                </a:cubicBezTo>
                <a:close/>
                <a:moveTo>
                  <a:pt x="138" y="773"/>
                </a:moveTo>
                <a:cubicBezTo>
                  <a:pt x="138" y="773"/>
                  <a:pt x="138" y="773"/>
                  <a:pt x="138" y="773"/>
                </a:cubicBezTo>
                <a:cubicBezTo>
                  <a:pt x="139" y="771"/>
                  <a:pt x="138" y="770"/>
                  <a:pt x="138" y="768"/>
                </a:cubicBezTo>
                <a:cubicBezTo>
                  <a:pt x="138" y="767"/>
                  <a:pt x="138" y="767"/>
                  <a:pt x="138" y="766"/>
                </a:cubicBezTo>
                <a:cubicBezTo>
                  <a:pt x="138" y="766"/>
                  <a:pt x="138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6"/>
                  <a:pt x="137" y="766"/>
                  <a:pt x="137" y="766"/>
                </a:cubicBezTo>
                <a:cubicBezTo>
                  <a:pt x="137" y="767"/>
                  <a:pt x="137" y="767"/>
                  <a:pt x="138" y="768"/>
                </a:cubicBezTo>
                <a:cubicBezTo>
                  <a:pt x="138" y="770"/>
                  <a:pt x="138" y="771"/>
                  <a:pt x="138" y="773"/>
                </a:cubicBezTo>
                <a:cubicBezTo>
                  <a:pt x="138" y="773"/>
                  <a:pt x="138" y="773"/>
                  <a:pt x="138" y="773"/>
                </a:cubicBezTo>
                <a:close/>
                <a:moveTo>
                  <a:pt x="181" y="727"/>
                </a:moveTo>
                <a:cubicBezTo>
                  <a:pt x="181" y="727"/>
                  <a:pt x="181" y="728"/>
                  <a:pt x="181" y="729"/>
                </a:cubicBezTo>
                <a:cubicBezTo>
                  <a:pt x="181" y="729"/>
                  <a:pt x="181" y="729"/>
                  <a:pt x="181" y="729"/>
                </a:cubicBezTo>
                <a:cubicBezTo>
                  <a:pt x="181" y="729"/>
                  <a:pt x="181" y="729"/>
                  <a:pt x="182" y="729"/>
                </a:cubicBezTo>
                <a:cubicBezTo>
                  <a:pt x="182" y="728"/>
                  <a:pt x="182" y="727"/>
                  <a:pt x="182" y="727"/>
                </a:cubicBezTo>
                <a:cubicBezTo>
                  <a:pt x="182" y="725"/>
                  <a:pt x="182" y="723"/>
                  <a:pt x="181" y="721"/>
                </a:cubicBezTo>
                <a:cubicBezTo>
                  <a:pt x="181" y="721"/>
                  <a:pt x="181" y="721"/>
                  <a:pt x="181" y="721"/>
                </a:cubicBezTo>
                <a:cubicBezTo>
                  <a:pt x="181" y="720"/>
                  <a:pt x="182" y="720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9"/>
                  <a:pt x="181" y="719"/>
                  <a:pt x="181" y="719"/>
                </a:cubicBezTo>
                <a:cubicBezTo>
                  <a:pt x="181" y="717"/>
                  <a:pt x="181" y="716"/>
                  <a:pt x="181" y="714"/>
                </a:cubicBezTo>
                <a:cubicBezTo>
                  <a:pt x="181" y="714"/>
                  <a:pt x="181" y="714"/>
                  <a:pt x="181" y="714"/>
                </a:cubicBezTo>
                <a:cubicBezTo>
                  <a:pt x="181" y="713"/>
                  <a:pt x="181" y="712"/>
                  <a:pt x="181" y="712"/>
                </a:cubicBezTo>
                <a:cubicBezTo>
                  <a:pt x="180" y="713"/>
                  <a:pt x="180" y="713"/>
                  <a:pt x="180" y="714"/>
                </a:cubicBezTo>
                <a:cubicBezTo>
                  <a:pt x="180" y="714"/>
                  <a:pt x="180" y="714"/>
                  <a:pt x="180" y="714"/>
                </a:cubicBezTo>
                <a:cubicBezTo>
                  <a:pt x="180" y="716"/>
                  <a:pt x="180" y="717"/>
                  <a:pt x="181" y="719"/>
                </a:cubicBezTo>
                <a:cubicBezTo>
                  <a:pt x="180" y="719"/>
                  <a:pt x="180" y="719"/>
                  <a:pt x="180" y="719"/>
                </a:cubicBezTo>
                <a:cubicBezTo>
                  <a:pt x="181" y="719"/>
                  <a:pt x="179" y="721"/>
                  <a:pt x="180" y="720"/>
                </a:cubicBezTo>
                <a:cubicBezTo>
                  <a:pt x="180" y="720"/>
                  <a:pt x="180" y="720"/>
                  <a:pt x="180" y="720"/>
                </a:cubicBezTo>
                <a:cubicBezTo>
                  <a:pt x="181" y="720"/>
                  <a:pt x="181" y="720"/>
                  <a:pt x="181" y="720"/>
                </a:cubicBezTo>
                <a:cubicBezTo>
                  <a:pt x="181" y="720"/>
                  <a:pt x="180" y="720"/>
                  <a:pt x="181" y="720"/>
                </a:cubicBezTo>
                <a:cubicBezTo>
                  <a:pt x="181" y="722"/>
                  <a:pt x="181" y="725"/>
                  <a:pt x="181" y="727"/>
                </a:cubicBezTo>
                <a:close/>
                <a:moveTo>
                  <a:pt x="137" y="762"/>
                </a:moveTo>
                <a:cubicBezTo>
                  <a:pt x="137" y="763"/>
                  <a:pt x="137" y="763"/>
                  <a:pt x="137" y="764"/>
                </a:cubicBezTo>
                <a:cubicBezTo>
                  <a:pt x="137" y="764"/>
                  <a:pt x="137" y="764"/>
                  <a:pt x="137" y="764"/>
                </a:cubicBezTo>
                <a:cubicBezTo>
                  <a:pt x="138" y="764"/>
                  <a:pt x="138" y="764"/>
                  <a:pt x="138" y="764"/>
                </a:cubicBezTo>
                <a:cubicBezTo>
                  <a:pt x="138" y="763"/>
                  <a:pt x="138" y="763"/>
                  <a:pt x="138" y="762"/>
                </a:cubicBezTo>
                <a:cubicBezTo>
                  <a:pt x="138" y="761"/>
                  <a:pt x="138" y="761"/>
                  <a:pt x="138" y="760"/>
                </a:cubicBezTo>
                <a:cubicBezTo>
                  <a:pt x="138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0"/>
                  <a:pt x="137" y="760"/>
                  <a:pt x="137" y="760"/>
                </a:cubicBezTo>
                <a:cubicBezTo>
                  <a:pt x="137" y="761"/>
                  <a:pt x="137" y="761"/>
                  <a:pt x="137" y="762"/>
                </a:cubicBezTo>
                <a:close/>
                <a:moveTo>
                  <a:pt x="137" y="756"/>
                </a:moveTo>
                <a:cubicBezTo>
                  <a:pt x="137" y="757"/>
                  <a:pt x="137" y="757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8"/>
                  <a:pt x="137" y="758"/>
                  <a:pt x="137" y="758"/>
                </a:cubicBezTo>
                <a:cubicBezTo>
                  <a:pt x="137" y="757"/>
                  <a:pt x="138" y="757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ubicBezTo>
                  <a:pt x="137" y="756"/>
                  <a:pt x="137" y="756"/>
                  <a:pt x="137" y="756"/>
                </a:cubicBezTo>
                <a:close/>
                <a:moveTo>
                  <a:pt x="140" y="751"/>
                </a:moveTo>
                <a:cubicBezTo>
                  <a:pt x="140" y="751"/>
                  <a:pt x="141" y="751"/>
                  <a:pt x="141" y="751"/>
                </a:cubicBezTo>
                <a:cubicBezTo>
                  <a:pt x="141" y="751"/>
                  <a:pt x="141" y="751"/>
                  <a:pt x="141" y="751"/>
                </a:cubicBezTo>
                <a:cubicBezTo>
                  <a:pt x="141" y="749"/>
                  <a:pt x="141" y="748"/>
                  <a:pt x="141" y="746"/>
                </a:cubicBezTo>
                <a:cubicBezTo>
                  <a:pt x="141" y="745"/>
                  <a:pt x="141" y="744"/>
                  <a:pt x="141" y="743"/>
                </a:cubicBezTo>
                <a:cubicBezTo>
                  <a:pt x="141" y="742"/>
                  <a:pt x="140" y="742"/>
                  <a:pt x="140" y="742"/>
                </a:cubicBezTo>
                <a:cubicBezTo>
                  <a:pt x="140" y="742"/>
                  <a:pt x="140" y="742"/>
                  <a:pt x="140" y="742"/>
                </a:cubicBezTo>
                <a:cubicBezTo>
                  <a:pt x="140" y="742"/>
                  <a:pt x="140" y="743"/>
                  <a:pt x="140" y="743"/>
                </a:cubicBezTo>
                <a:cubicBezTo>
                  <a:pt x="140" y="744"/>
                  <a:pt x="140" y="745"/>
                  <a:pt x="140" y="746"/>
                </a:cubicBezTo>
                <a:cubicBezTo>
                  <a:pt x="140" y="748"/>
                  <a:pt x="141" y="749"/>
                  <a:pt x="140" y="751"/>
                </a:cubicBezTo>
                <a:close/>
                <a:moveTo>
                  <a:pt x="144" y="737"/>
                </a:moveTo>
                <a:cubicBezTo>
                  <a:pt x="144" y="737"/>
                  <a:pt x="144" y="738"/>
                  <a:pt x="144" y="738"/>
                </a:cubicBezTo>
                <a:cubicBezTo>
                  <a:pt x="144" y="738"/>
                  <a:pt x="144" y="738"/>
                  <a:pt x="145" y="738"/>
                </a:cubicBezTo>
                <a:cubicBezTo>
                  <a:pt x="145" y="738"/>
                  <a:pt x="145" y="738"/>
                  <a:pt x="145" y="738"/>
                </a:cubicBezTo>
                <a:cubicBezTo>
                  <a:pt x="145" y="738"/>
                  <a:pt x="145" y="737"/>
                  <a:pt x="145" y="737"/>
                </a:cubicBezTo>
                <a:cubicBezTo>
                  <a:pt x="145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ubicBezTo>
                  <a:pt x="144" y="737"/>
                  <a:pt x="144" y="737"/>
                  <a:pt x="144" y="737"/>
                </a:cubicBezTo>
                <a:close/>
                <a:moveTo>
                  <a:pt x="180" y="697"/>
                </a:moveTo>
                <a:cubicBezTo>
                  <a:pt x="180" y="696"/>
                  <a:pt x="180" y="695"/>
                  <a:pt x="180" y="694"/>
                </a:cubicBezTo>
                <a:cubicBezTo>
                  <a:pt x="180" y="694"/>
                  <a:pt x="180" y="694"/>
                  <a:pt x="179" y="695"/>
                </a:cubicBezTo>
                <a:cubicBezTo>
                  <a:pt x="179" y="694"/>
                  <a:pt x="179" y="693"/>
                  <a:pt x="180" y="693"/>
                </a:cubicBezTo>
                <a:cubicBezTo>
                  <a:pt x="180" y="692"/>
                  <a:pt x="180" y="691"/>
                  <a:pt x="180" y="690"/>
                </a:cubicBezTo>
                <a:cubicBezTo>
                  <a:pt x="180" y="689"/>
                  <a:pt x="180" y="688"/>
                  <a:pt x="180" y="688"/>
                </a:cubicBezTo>
                <a:cubicBezTo>
                  <a:pt x="180" y="688"/>
                  <a:pt x="180" y="687"/>
                  <a:pt x="180" y="687"/>
                </a:cubicBezTo>
                <a:cubicBezTo>
                  <a:pt x="180" y="687"/>
                  <a:pt x="180" y="687"/>
                  <a:pt x="180" y="687"/>
                </a:cubicBezTo>
                <a:cubicBezTo>
                  <a:pt x="181" y="686"/>
                  <a:pt x="180" y="684"/>
                  <a:pt x="180" y="683"/>
                </a:cubicBezTo>
                <a:cubicBezTo>
                  <a:pt x="180" y="682"/>
                  <a:pt x="180" y="682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1"/>
                  <a:pt x="180" y="681"/>
                  <a:pt x="180" y="681"/>
                </a:cubicBezTo>
                <a:cubicBezTo>
                  <a:pt x="180" y="682"/>
                  <a:pt x="180" y="682"/>
                  <a:pt x="181" y="683"/>
                </a:cubicBezTo>
                <a:cubicBezTo>
                  <a:pt x="181" y="684"/>
                  <a:pt x="181" y="686"/>
                  <a:pt x="181" y="687"/>
                </a:cubicBezTo>
                <a:cubicBezTo>
                  <a:pt x="181" y="687"/>
                  <a:pt x="181" y="688"/>
                  <a:pt x="181" y="688"/>
                </a:cubicBezTo>
                <a:cubicBezTo>
                  <a:pt x="181" y="688"/>
                  <a:pt x="181" y="689"/>
                  <a:pt x="181" y="690"/>
                </a:cubicBezTo>
                <a:cubicBezTo>
                  <a:pt x="180" y="691"/>
                  <a:pt x="180" y="692"/>
                  <a:pt x="180" y="693"/>
                </a:cubicBezTo>
                <a:cubicBezTo>
                  <a:pt x="181" y="693"/>
                  <a:pt x="181" y="693"/>
                  <a:pt x="181" y="694"/>
                </a:cubicBezTo>
                <a:cubicBezTo>
                  <a:pt x="181" y="695"/>
                  <a:pt x="181" y="696"/>
                  <a:pt x="180" y="697"/>
                </a:cubicBezTo>
                <a:cubicBezTo>
                  <a:pt x="180" y="698"/>
                  <a:pt x="180" y="699"/>
                  <a:pt x="180" y="700"/>
                </a:cubicBezTo>
                <a:cubicBezTo>
                  <a:pt x="180" y="700"/>
                  <a:pt x="180" y="700"/>
                  <a:pt x="180" y="700"/>
                </a:cubicBezTo>
                <a:cubicBezTo>
                  <a:pt x="181" y="701"/>
                  <a:pt x="181" y="702"/>
                  <a:pt x="181" y="702"/>
                </a:cubicBezTo>
                <a:cubicBezTo>
                  <a:pt x="181" y="703"/>
                  <a:pt x="181" y="703"/>
                  <a:pt x="181" y="703"/>
                </a:cubicBezTo>
                <a:cubicBezTo>
                  <a:pt x="181" y="703"/>
                  <a:pt x="181" y="704"/>
                  <a:pt x="181" y="705"/>
                </a:cubicBezTo>
                <a:cubicBezTo>
                  <a:pt x="181" y="705"/>
                  <a:pt x="181" y="705"/>
                  <a:pt x="181" y="705"/>
                </a:cubicBezTo>
                <a:cubicBezTo>
                  <a:pt x="180" y="705"/>
                  <a:pt x="180" y="705"/>
                  <a:pt x="180" y="705"/>
                </a:cubicBezTo>
                <a:cubicBezTo>
                  <a:pt x="180" y="704"/>
                  <a:pt x="180" y="703"/>
                  <a:pt x="180" y="703"/>
                </a:cubicBezTo>
                <a:cubicBezTo>
                  <a:pt x="180" y="702"/>
                  <a:pt x="180" y="702"/>
                  <a:pt x="180" y="702"/>
                </a:cubicBezTo>
                <a:cubicBezTo>
                  <a:pt x="180" y="702"/>
                  <a:pt x="180" y="702"/>
                  <a:pt x="179" y="702"/>
                </a:cubicBezTo>
                <a:cubicBezTo>
                  <a:pt x="179" y="701"/>
                  <a:pt x="179" y="701"/>
                  <a:pt x="180" y="700"/>
                </a:cubicBezTo>
                <a:cubicBezTo>
                  <a:pt x="179" y="699"/>
                  <a:pt x="180" y="698"/>
                  <a:pt x="180" y="697"/>
                </a:cubicBezTo>
                <a:close/>
                <a:moveTo>
                  <a:pt x="180" y="701"/>
                </a:moveTo>
                <a:cubicBezTo>
                  <a:pt x="180" y="701"/>
                  <a:pt x="180" y="701"/>
                  <a:pt x="180" y="701"/>
                </a:cubicBezTo>
                <a:cubicBezTo>
                  <a:pt x="180" y="701"/>
                  <a:pt x="180" y="702"/>
                  <a:pt x="180" y="702"/>
                </a:cubicBezTo>
                <a:cubicBezTo>
                  <a:pt x="180" y="701"/>
                  <a:pt x="180" y="701"/>
                  <a:pt x="180" y="701"/>
                </a:cubicBezTo>
                <a:close/>
                <a:moveTo>
                  <a:pt x="188" y="683"/>
                </a:move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7" y="684"/>
                  <a:pt x="187" y="684"/>
                </a:cubicBezTo>
                <a:cubicBezTo>
                  <a:pt x="187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4"/>
                </a:cubicBezTo>
                <a:cubicBezTo>
                  <a:pt x="188" y="684"/>
                  <a:pt x="188" y="684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ubicBezTo>
                  <a:pt x="188" y="683"/>
                  <a:pt x="188" y="683"/>
                  <a:pt x="188" y="683"/>
                </a:cubicBezTo>
                <a:close/>
                <a:moveTo>
                  <a:pt x="187" y="641"/>
                </a:move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1"/>
                  <a:pt x="187" y="641"/>
                  <a:pt x="187" y="642"/>
                </a:cubicBezTo>
                <a:cubicBezTo>
                  <a:pt x="187" y="641"/>
                  <a:pt x="187" y="641"/>
                  <a:pt x="187" y="641"/>
                </a:cubicBezTo>
                <a:cubicBezTo>
                  <a:pt x="187" y="642"/>
                  <a:pt x="186" y="642"/>
                  <a:pt x="186" y="642"/>
                </a:cubicBezTo>
                <a:cubicBezTo>
                  <a:pt x="186" y="643"/>
                  <a:pt x="187" y="644"/>
                  <a:pt x="186" y="645"/>
                </a:cubicBezTo>
                <a:cubicBezTo>
                  <a:pt x="188" y="647"/>
                  <a:pt x="186" y="649"/>
                  <a:pt x="187" y="651"/>
                </a:cubicBezTo>
                <a:cubicBezTo>
                  <a:pt x="187" y="650"/>
                  <a:pt x="187" y="650"/>
                  <a:pt x="187" y="651"/>
                </a:cubicBezTo>
                <a:cubicBezTo>
                  <a:pt x="187" y="652"/>
                  <a:pt x="187" y="651"/>
                  <a:pt x="187" y="652"/>
                </a:cubicBezTo>
                <a:cubicBezTo>
                  <a:pt x="187" y="652"/>
                  <a:pt x="187" y="653"/>
                  <a:pt x="187" y="654"/>
                </a:cubicBezTo>
                <a:cubicBezTo>
                  <a:pt x="185" y="656"/>
                  <a:pt x="188" y="657"/>
                  <a:pt x="186" y="659"/>
                </a:cubicBezTo>
                <a:cubicBezTo>
                  <a:pt x="187" y="660"/>
                  <a:pt x="187" y="660"/>
                  <a:pt x="187" y="661"/>
                </a:cubicBezTo>
                <a:cubicBezTo>
                  <a:pt x="187" y="662"/>
                  <a:pt x="187" y="661"/>
                  <a:pt x="187" y="662"/>
                </a:cubicBezTo>
                <a:cubicBezTo>
                  <a:pt x="187" y="663"/>
                  <a:pt x="187" y="663"/>
                  <a:pt x="188" y="663"/>
                </a:cubicBezTo>
                <a:cubicBezTo>
                  <a:pt x="188" y="663"/>
                  <a:pt x="188" y="663"/>
                  <a:pt x="188" y="663"/>
                </a:cubicBezTo>
                <a:cubicBezTo>
                  <a:pt x="187" y="663"/>
                  <a:pt x="187" y="664"/>
                  <a:pt x="187" y="664"/>
                </a:cubicBezTo>
                <a:cubicBezTo>
                  <a:pt x="188" y="666"/>
                  <a:pt x="186" y="668"/>
                  <a:pt x="188" y="670"/>
                </a:cubicBezTo>
                <a:cubicBezTo>
                  <a:pt x="188" y="670"/>
                  <a:pt x="188" y="670"/>
                  <a:pt x="188" y="670"/>
                </a:cubicBezTo>
                <a:cubicBezTo>
                  <a:pt x="187" y="670"/>
                  <a:pt x="187" y="670"/>
                  <a:pt x="187" y="671"/>
                </a:cubicBezTo>
                <a:cubicBezTo>
                  <a:pt x="187" y="671"/>
                  <a:pt x="188" y="672"/>
                  <a:pt x="187" y="672"/>
                </a:cubicBezTo>
                <a:cubicBezTo>
                  <a:pt x="187" y="673"/>
                  <a:pt x="187" y="673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7" y="674"/>
                  <a:pt x="188" y="674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8" y="675"/>
                  <a:pt x="188" y="675"/>
                </a:cubicBezTo>
                <a:cubicBezTo>
                  <a:pt x="188" y="675"/>
                  <a:pt x="187" y="675"/>
                  <a:pt x="187" y="676"/>
                </a:cubicBezTo>
                <a:cubicBezTo>
                  <a:pt x="187" y="676"/>
                  <a:pt x="187" y="676"/>
                  <a:pt x="188" y="676"/>
                </a:cubicBezTo>
                <a:cubicBezTo>
                  <a:pt x="188" y="676"/>
                  <a:pt x="188" y="676"/>
                  <a:pt x="188" y="676"/>
                </a:cubicBezTo>
                <a:cubicBezTo>
                  <a:pt x="187" y="677"/>
                  <a:pt x="187" y="678"/>
                  <a:pt x="187" y="678"/>
                </a:cubicBezTo>
                <a:cubicBezTo>
                  <a:pt x="188" y="679"/>
                  <a:pt x="188" y="680"/>
                  <a:pt x="187" y="680"/>
                </a:cubicBezTo>
                <a:cubicBezTo>
                  <a:pt x="187" y="680"/>
                  <a:pt x="187" y="681"/>
                  <a:pt x="187" y="681"/>
                </a:cubicBezTo>
                <a:cubicBezTo>
                  <a:pt x="187" y="681"/>
                  <a:pt x="188" y="681"/>
                  <a:pt x="188" y="681"/>
                </a:cubicBezTo>
                <a:cubicBezTo>
                  <a:pt x="188" y="680"/>
                  <a:pt x="188" y="679"/>
                  <a:pt x="188" y="678"/>
                </a:cubicBezTo>
                <a:cubicBezTo>
                  <a:pt x="188" y="678"/>
                  <a:pt x="188" y="677"/>
                  <a:pt x="188" y="677"/>
                </a:cubicBezTo>
                <a:cubicBezTo>
                  <a:pt x="189" y="676"/>
                  <a:pt x="189" y="676"/>
                  <a:pt x="188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9" y="675"/>
                  <a:pt x="189" y="675"/>
                  <a:pt x="189" y="675"/>
                </a:cubicBezTo>
                <a:cubicBezTo>
                  <a:pt x="188" y="674"/>
                  <a:pt x="188" y="674"/>
                  <a:pt x="188" y="673"/>
                </a:cubicBezTo>
                <a:cubicBezTo>
                  <a:pt x="188" y="673"/>
                  <a:pt x="188" y="673"/>
                  <a:pt x="188" y="673"/>
                </a:cubicBezTo>
                <a:cubicBezTo>
                  <a:pt x="189" y="673"/>
                  <a:pt x="188" y="671"/>
                  <a:pt x="189" y="670"/>
                </a:cubicBezTo>
                <a:cubicBezTo>
                  <a:pt x="189" y="670"/>
                  <a:pt x="189" y="670"/>
                  <a:pt x="188" y="670"/>
                </a:cubicBezTo>
                <a:cubicBezTo>
                  <a:pt x="188" y="670"/>
                  <a:pt x="188" y="670"/>
                  <a:pt x="188" y="669"/>
                </a:cubicBezTo>
                <a:cubicBezTo>
                  <a:pt x="189" y="669"/>
                  <a:pt x="189" y="669"/>
                  <a:pt x="189" y="669"/>
                </a:cubicBezTo>
                <a:cubicBezTo>
                  <a:pt x="189" y="667"/>
                  <a:pt x="190" y="665"/>
                  <a:pt x="188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3"/>
                  <a:pt x="189" y="663"/>
                </a:cubicBezTo>
                <a:cubicBezTo>
                  <a:pt x="189" y="663"/>
                  <a:pt x="189" y="662"/>
                  <a:pt x="189" y="662"/>
                </a:cubicBezTo>
                <a:cubicBezTo>
                  <a:pt x="188" y="661"/>
                  <a:pt x="189" y="659"/>
                  <a:pt x="189" y="657"/>
                </a:cubicBezTo>
                <a:cubicBezTo>
                  <a:pt x="189" y="656"/>
                  <a:pt x="189" y="654"/>
                  <a:pt x="189" y="652"/>
                </a:cubicBezTo>
                <a:cubicBezTo>
                  <a:pt x="189" y="652"/>
                  <a:pt x="189" y="652"/>
                  <a:pt x="189" y="651"/>
                </a:cubicBezTo>
                <a:cubicBezTo>
                  <a:pt x="189" y="649"/>
                  <a:pt x="188" y="647"/>
                  <a:pt x="189" y="644"/>
                </a:cubicBezTo>
                <a:cubicBezTo>
                  <a:pt x="187" y="643"/>
                  <a:pt x="189" y="642"/>
                  <a:pt x="188" y="642"/>
                </a:cubicBezTo>
                <a:cubicBezTo>
                  <a:pt x="187" y="642"/>
                  <a:pt x="187" y="642"/>
                  <a:pt x="187" y="642"/>
                </a:cubicBezTo>
                <a:cubicBezTo>
                  <a:pt x="188" y="642"/>
                  <a:pt x="188" y="641"/>
                  <a:pt x="187" y="641"/>
                </a:cubicBezTo>
                <a:cubicBezTo>
                  <a:pt x="187" y="641"/>
                  <a:pt x="187" y="641"/>
                  <a:pt x="187" y="641"/>
                </a:cubicBezTo>
                <a:close/>
                <a:moveTo>
                  <a:pt x="128" y="654"/>
                </a:move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4"/>
                  <a:pt x="128" y="654"/>
                  <a:pt x="128" y="654"/>
                </a:cubicBezTo>
                <a:cubicBezTo>
                  <a:pt x="128" y="659"/>
                  <a:pt x="128" y="664"/>
                  <a:pt x="128" y="668"/>
                </a:cubicBezTo>
                <a:cubicBezTo>
                  <a:pt x="128" y="681"/>
                  <a:pt x="128" y="694"/>
                  <a:pt x="129" y="706"/>
                </a:cubicBezTo>
                <a:cubicBezTo>
                  <a:pt x="129" y="706"/>
                  <a:pt x="129" y="707"/>
                  <a:pt x="129" y="707"/>
                </a:cubicBezTo>
                <a:cubicBezTo>
                  <a:pt x="129" y="707"/>
                  <a:pt x="129" y="706"/>
                  <a:pt x="129" y="706"/>
                </a:cubicBezTo>
                <a:cubicBezTo>
                  <a:pt x="128" y="694"/>
                  <a:pt x="128" y="681"/>
                  <a:pt x="128" y="668"/>
                </a:cubicBezTo>
                <a:cubicBezTo>
                  <a:pt x="128" y="664"/>
                  <a:pt x="128" y="659"/>
                  <a:pt x="128" y="654"/>
                </a:cubicBezTo>
                <a:close/>
                <a:moveTo>
                  <a:pt x="137" y="698"/>
                </a:move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8"/>
                  <a:pt x="137" y="698"/>
                </a:cubicBezTo>
                <a:cubicBezTo>
                  <a:pt x="137" y="698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7"/>
                  <a:pt x="137" y="697"/>
                </a:cubicBezTo>
                <a:cubicBezTo>
                  <a:pt x="137" y="697"/>
                  <a:pt x="137" y="698"/>
                  <a:pt x="137" y="698"/>
                </a:cubicBezTo>
                <a:close/>
                <a:moveTo>
                  <a:pt x="180" y="658"/>
                </a:moveTo>
                <a:cubicBezTo>
                  <a:pt x="180" y="658"/>
                  <a:pt x="180" y="658"/>
                  <a:pt x="180" y="658"/>
                </a:cubicBezTo>
                <a:cubicBezTo>
                  <a:pt x="180" y="658"/>
                  <a:pt x="181" y="658"/>
                  <a:pt x="181" y="658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1" y="657"/>
                </a:cubicBezTo>
                <a:cubicBezTo>
                  <a:pt x="181" y="657"/>
                  <a:pt x="181" y="657"/>
                  <a:pt x="180" y="656"/>
                </a:cubicBezTo>
                <a:cubicBezTo>
                  <a:pt x="180" y="656"/>
                  <a:pt x="180" y="656"/>
                  <a:pt x="180" y="657"/>
                </a:cubicBezTo>
                <a:cubicBezTo>
                  <a:pt x="180" y="657"/>
                  <a:pt x="180" y="657"/>
                  <a:pt x="180" y="657"/>
                </a:cubicBezTo>
                <a:cubicBezTo>
                  <a:pt x="180" y="657"/>
                  <a:pt x="180" y="657"/>
                  <a:pt x="180" y="658"/>
                </a:cubicBezTo>
                <a:close/>
                <a:moveTo>
                  <a:pt x="172" y="567"/>
                </a:moveTo>
                <a:cubicBezTo>
                  <a:pt x="172" y="567"/>
                  <a:pt x="172" y="567"/>
                  <a:pt x="171" y="568"/>
                </a:cubicBezTo>
                <a:cubicBezTo>
                  <a:pt x="171" y="568"/>
                  <a:pt x="171" y="568"/>
                  <a:pt x="171" y="568"/>
                </a:cubicBezTo>
                <a:cubicBezTo>
                  <a:pt x="172" y="568"/>
                  <a:pt x="172" y="568"/>
                  <a:pt x="172" y="568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ubicBezTo>
                  <a:pt x="172" y="568"/>
                  <a:pt x="172" y="569"/>
                  <a:pt x="172" y="569"/>
                </a:cubicBezTo>
                <a:cubicBezTo>
                  <a:pt x="172" y="569"/>
                  <a:pt x="172" y="569"/>
                  <a:pt x="172" y="569"/>
                </a:cubicBezTo>
                <a:cubicBezTo>
                  <a:pt x="172" y="570"/>
                  <a:pt x="172" y="570"/>
                  <a:pt x="172" y="570"/>
                </a:cubicBezTo>
                <a:cubicBezTo>
                  <a:pt x="171" y="570"/>
                  <a:pt x="171" y="570"/>
                  <a:pt x="171" y="570"/>
                </a:cubicBezTo>
                <a:cubicBezTo>
                  <a:pt x="171" y="570"/>
                  <a:pt x="172" y="572"/>
                  <a:pt x="170" y="572"/>
                </a:cubicBezTo>
                <a:cubicBezTo>
                  <a:pt x="170" y="574"/>
                  <a:pt x="172" y="577"/>
                  <a:pt x="170" y="578"/>
                </a:cubicBezTo>
                <a:cubicBezTo>
                  <a:pt x="171" y="595"/>
                  <a:pt x="171" y="612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1"/>
                  <a:pt x="173" y="632"/>
                  <a:pt x="173" y="633"/>
                </a:cubicBezTo>
                <a:cubicBezTo>
                  <a:pt x="173" y="634"/>
                  <a:pt x="173" y="635"/>
                  <a:pt x="173" y="636"/>
                </a:cubicBezTo>
                <a:cubicBezTo>
                  <a:pt x="173" y="636"/>
                  <a:pt x="173" y="637"/>
                  <a:pt x="173" y="637"/>
                </a:cubicBezTo>
                <a:cubicBezTo>
                  <a:pt x="173" y="637"/>
                  <a:pt x="173" y="637"/>
                  <a:pt x="173" y="637"/>
                </a:cubicBezTo>
                <a:cubicBezTo>
                  <a:pt x="173" y="638"/>
                  <a:pt x="173" y="638"/>
                  <a:pt x="173" y="639"/>
                </a:cubicBezTo>
                <a:cubicBezTo>
                  <a:pt x="173" y="639"/>
                  <a:pt x="173" y="640"/>
                  <a:pt x="173" y="640"/>
                </a:cubicBezTo>
                <a:cubicBezTo>
                  <a:pt x="173" y="640"/>
                  <a:pt x="173" y="640"/>
                  <a:pt x="173" y="640"/>
                </a:cubicBezTo>
                <a:cubicBezTo>
                  <a:pt x="173" y="641"/>
                  <a:pt x="173" y="640"/>
                  <a:pt x="173" y="640"/>
                </a:cubicBezTo>
                <a:cubicBezTo>
                  <a:pt x="174" y="640"/>
                  <a:pt x="174" y="639"/>
                  <a:pt x="173" y="639"/>
                </a:cubicBezTo>
                <a:cubicBezTo>
                  <a:pt x="173" y="638"/>
                  <a:pt x="173" y="638"/>
                  <a:pt x="174" y="637"/>
                </a:cubicBezTo>
                <a:cubicBezTo>
                  <a:pt x="174" y="638"/>
                  <a:pt x="174" y="638"/>
                  <a:pt x="174" y="638"/>
                </a:cubicBezTo>
                <a:cubicBezTo>
                  <a:pt x="174" y="639"/>
                  <a:pt x="174" y="639"/>
                  <a:pt x="174" y="639"/>
                </a:cubicBezTo>
                <a:cubicBezTo>
                  <a:pt x="174" y="639"/>
                  <a:pt x="174" y="638"/>
                  <a:pt x="174" y="638"/>
                </a:cubicBezTo>
                <a:cubicBezTo>
                  <a:pt x="174" y="638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4" y="637"/>
                  <a:pt x="174" y="637"/>
                  <a:pt x="174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8"/>
                  <a:pt x="175" y="638"/>
                  <a:pt x="175" y="638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7"/>
                  <a:pt x="175" y="637"/>
                  <a:pt x="175" y="637"/>
                </a:cubicBezTo>
                <a:cubicBezTo>
                  <a:pt x="175" y="636"/>
                  <a:pt x="175" y="636"/>
                  <a:pt x="175" y="635"/>
                </a:cubicBezTo>
                <a:cubicBezTo>
                  <a:pt x="174" y="635"/>
                  <a:pt x="174" y="636"/>
                  <a:pt x="173" y="636"/>
                </a:cubicBezTo>
                <a:cubicBezTo>
                  <a:pt x="173" y="635"/>
                  <a:pt x="173" y="634"/>
                  <a:pt x="173" y="633"/>
                </a:cubicBezTo>
                <a:cubicBezTo>
                  <a:pt x="173" y="632"/>
                  <a:pt x="173" y="631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30"/>
                  <a:pt x="173" y="630"/>
                  <a:pt x="173" y="630"/>
                </a:cubicBezTo>
                <a:cubicBezTo>
                  <a:pt x="173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29"/>
                  <a:pt x="174" y="629"/>
                </a:cubicBezTo>
                <a:cubicBezTo>
                  <a:pt x="174" y="629"/>
                  <a:pt x="174" y="630"/>
                  <a:pt x="175" y="630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5" y="629"/>
                  <a:pt x="175" y="629"/>
                  <a:pt x="175" y="629"/>
                </a:cubicBezTo>
                <a:cubicBezTo>
                  <a:pt x="176" y="628"/>
                  <a:pt x="175" y="627"/>
                  <a:pt x="176" y="626"/>
                </a:cubicBezTo>
                <a:cubicBezTo>
                  <a:pt x="176" y="626"/>
                  <a:pt x="176" y="626"/>
                  <a:pt x="175" y="625"/>
                </a:cubicBezTo>
                <a:cubicBezTo>
                  <a:pt x="177" y="624"/>
                  <a:pt x="175" y="623"/>
                  <a:pt x="176" y="621"/>
                </a:cubicBezTo>
                <a:cubicBezTo>
                  <a:pt x="176" y="621"/>
                  <a:pt x="175" y="621"/>
                  <a:pt x="175" y="621"/>
                </a:cubicBezTo>
                <a:cubicBezTo>
                  <a:pt x="175" y="618"/>
                  <a:pt x="176" y="616"/>
                  <a:pt x="175" y="614"/>
                </a:cubicBezTo>
                <a:cubicBezTo>
                  <a:pt x="176" y="612"/>
                  <a:pt x="175" y="611"/>
                  <a:pt x="175" y="609"/>
                </a:cubicBezTo>
                <a:cubicBezTo>
                  <a:pt x="175" y="608"/>
                  <a:pt x="176" y="605"/>
                  <a:pt x="175" y="604"/>
                </a:cubicBezTo>
                <a:cubicBezTo>
                  <a:pt x="175" y="602"/>
                  <a:pt x="175" y="601"/>
                  <a:pt x="175" y="600"/>
                </a:cubicBezTo>
                <a:cubicBezTo>
                  <a:pt x="175" y="599"/>
                  <a:pt x="174" y="599"/>
                  <a:pt x="174" y="599"/>
                </a:cubicBezTo>
                <a:cubicBezTo>
                  <a:pt x="174" y="599"/>
                  <a:pt x="174" y="598"/>
                  <a:pt x="174" y="597"/>
                </a:cubicBezTo>
                <a:cubicBezTo>
                  <a:pt x="174" y="596"/>
                  <a:pt x="174" y="595"/>
                  <a:pt x="174" y="594"/>
                </a:cubicBezTo>
                <a:cubicBezTo>
                  <a:pt x="174" y="594"/>
                  <a:pt x="175" y="594"/>
                  <a:pt x="175" y="594"/>
                </a:cubicBezTo>
                <a:cubicBezTo>
                  <a:pt x="175" y="593"/>
                  <a:pt x="174" y="593"/>
                  <a:pt x="174" y="593"/>
                </a:cubicBezTo>
                <a:cubicBezTo>
                  <a:pt x="174" y="592"/>
                  <a:pt x="174" y="590"/>
                  <a:pt x="174" y="589"/>
                </a:cubicBezTo>
                <a:cubicBezTo>
                  <a:pt x="174" y="589"/>
                  <a:pt x="174" y="589"/>
                  <a:pt x="174" y="589"/>
                </a:cubicBezTo>
                <a:cubicBezTo>
                  <a:pt x="174" y="588"/>
                  <a:pt x="174" y="586"/>
                  <a:pt x="174" y="585"/>
                </a:cubicBezTo>
                <a:cubicBezTo>
                  <a:pt x="174" y="584"/>
                  <a:pt x="174" y="583"/>
                  <a:pt x="174" y="581"/>
                </a:cubicBezTo>
                <a:cubicBezTo>
                  <a:pt x="173" y="578"/>
                  <a:pt x="174" y="575"/>
                  <a:pt x="173" y="573"/>
                </a:cubicBezTo>
                <a:cubicBezTo>
                  <a:pt x="173" y="572"/>
                  <a:pt x="173" y="572"/>
                  <a:pt x="173" y="572"/>
                </a:cubicBezTo>
                <a:cubicBezTo>
                  <a:pt x="173" y="571"/>
                  <a:pt x="173" y="571"/>
                  <a:pt x="172" y="571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70"/>
                  <a:pt x="173" y="570"/>
                  <a:pt x="173" y="570"/>
                </a:cubicBezTo>
                <a:cubicBezTo>
                  <a:pt x="173" y="569"/>
                  <a:pt x="173" y="568"/>
                  <a:pt x="172" y="567"/>
                </a:cubicBezTo>
                <a:cubicBezTo>
                  <a:pt x="172" y="567"/>
                  <a:pt x="172" y="567"/>
                  <a:pt x="172" y="567"/>
                </a:cubicBezTo>
                <a:close/>
                <a:moveTo>
                  <a:pt x="179" y="623"/>
                </a:moveTo>
                <a:cubicBezTo>
                  <a:pt x="178" y="623"/>
                  <a:pt x="178" y="623"/>
                  <a:pt x="178" y="623"/>
                </a:cubicBezTo>
                <a:cubicBezTo>
                  <a:pt x="178" y="623"/>
                  <a:pt x="178" y="623"/>
                  <a:pt x="178" y="623"/>
                </a:cubicBezTo>
                <a:cubicBezTo>
                  <a:pt x="178" y="624"/>
                  <a:pt x="178" y="624"/>
                  <a:pt x="178" y="625"/>
                </a:cubicBezTo>
                <a:cubicBezTo>
                  <a:pt x="179" y="625"/>
                  <a:pt x="179" y="626"/>
                  <a:pt x="179" y="626"/>
                </a:cubicBezTo>
                <a:cubicBezTo>
                  <a:pt x="178" y="626"/>
                  <a:pt x="179" y="627"/>
                  <a:pt x="179" y="627"/>
                </a:cubicBezTo>
                <a:cubicBezTo>
                  <a:pt x="179" y="627"/>
                  <a:pt x="179" y="627"/>
                  <a:pt x="179" y="627"/>
                </a:cubicBezTo>
                <a:cubicBezTo>
                  <a:pt x="179" y="626"/>
                  <a:pt x="179" y="625"/>
                  <a:pt x="179" y="625"/>
                </a:cubicBezTo>
                <a:cubicBezTo>
                  <a:pt x="179" y="624"/>
                  <a:pt x="179" y="624"/>
                  <a:pt x="179" y="624"/>
                </a:cubicBezTo>
                <a:cubicBezTo>
                  <a:pt x="179" y="623"/>
                  <a:pt x="179" y="623"/>
                  <a:pt x="179" y="623"/>
                </a:cubicBezTo>
                <a:close/>
                <a:moveTo>
                  <a:pt x="186" y="612"/>
                </a:moveTo>
                <a:cubicBezTo>
                  <a:pt x="186" y="612"/>
                  <a:pt x="186" y="612"/>
                  <a:pt x="186" y="612"/>
                </a:cubicBezTo>
                <a:cubicBezTo>
                  <a:pt x="186" y="614"/>
                  <a:pt x="186" y="614"/>
                  <a:pt x="186" y="616"/>
                </a:cubicBezTo>
                <a:cubicBezTo>
                  <a:pt x="186" y="616"/>
                  <a:pt x="185" y="617"/>
                  <a:pt x="185" y="618"/>
                </a:cubicBezTo>
                <a:cubicBezTo>
                  <a:pt x="185" y="618"/>
                  <a:pt x="185" y="618"/>
                  <a:pt x="186" y="618"/>
                </a:cubicBezTo>
                <a:cubicBezTo>
                  <a:pt x="186" y="618"/>
                  <a:pt x="186" y="618"/>
                  <a:pt x="186" y="618"/>
                </a:cubicBezTo>
                <a:cubicBezTo>
                  <a:pt x="186" y="617"/>
                  <a:pt x="186" y="616"/>
                  <a:pt x="186" y="616"/>
                </a:cubicBezTo>
                <a:cubicBezTo>
                  <a:pt x="187" y="615"/>
                  <a:pt x="187" y="613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ubicBezTo>
                  <a:pt x="186" y="612"/>
                  <a:pt x="186" y="612"/>
                  <a:pt x="186" y="612"/>
                </a:cubicBezTo>
                <a:close/>
                <a:moveTo>
                  <a:pt x="178" y="609"/>
                </a:moveTo>
                <a:cubicBezTo>
                  <a:pt x="178" y="609"/>
                  <a:pt x="178" y="608"/>
                  <a:pt x="178" y="608"/>
                </a:cubicBezTo>
                <a:cubicBezTo>
                  <a:pt x="178" y="608"/>
                  <a:pt x="178" y="608"/>
                  <a:pt x="178" y="608"/>
                </a:cubicBezTo>
                <a:cubicBezTo>
                  <a:pt x="178" y="608"/>
                  <a:pt x="178" y="609"/>
                  <a:pt x="178" y="609"/>
                </a:cubicBezTo>
                <a:cubicBezTo>
                  <a:pt x="177" y="610"/>
                  <a:pt x="178" y="611"/>
                  <a:pt x="178" y="612"/>
                </a:cubicBezTo>
                <a:cubicBezTo>
                  <a:pt x="178" y="613"/>
                  <a:pt x="178" y="614"/>
                  <a:pt x="178" y="614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8" y="615"/>
                  <a:pt x="178" y="615"/>
                  <a:pt x="178" y="615"/>
                </a:cubicBezTo>
                <a:cubicBezTo>
                  <a:pt x="179" y="614"/>
                  <a:pt x="178" y="613"/>
                  <a:pt x="178" y="612"/>
                </a:cubicBezTo>
                <a:cubicBezTo>
                  <a:pt x="178" y="611"/>
                  <a:pt x="178" y="610"/>
                  <a:pt x="178" y="609"/>
                </a:cubicBezTo>
                <a:close/>
                <a:moveTo>
                  <a:pt x="178" y="604"/>
                </a:moveTo>
                <a:cubicBezTo>
                  <a:pt x="178" y="604"/>
                  <a:pt x="178" y="604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ubicBezTo>
                  <a:pt x="178" y="605"/>
                  <a:pt x="178" y="606"/>
                  <a:pt x="178" y="606"/>
                </a:cubicBezTo>
                <a:cubicBezTo>
                  <a:pt x="178" y="606"/>
                  <a:pt x="178" y="607"/>
                  <a:pt x="178" y="607"/>
                </a:cubicBezTo>
                <a:cubicBezTo>
                  <a:pt x="178" y="607"/>
                  <a:pt x="178" y="606"/>
                  <a:pt x="178" y="606"/>
                </a:cubicBezTo>
                <a:cubicBezTo>
                  <a:pt x="178" y="606"/>
                  <a:pt x="178" y="605"/>
                  <a:pt x="178" y="604"/>
                </a:cubicBezTo>
                <a:cubicBezTo>
                  <a:pt x="178" y="604"/>
                  <a:pt x="178" y="604"/>
                  <a:pt x="178" y="604"/>
                </a:cubicBezTo>
                <a:close/>
                <a:moveTo>
                  <a:pt x="128" y="643"/>
                </a:move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3"/>
                  <a:pt x="128" y="643"/>
                  <a:pt x="128" y="643"/>
                </a:cubicBezTo>
                <a:cubicBezTo>
                  <a:pt x="128" y="644"/>
                  <a:pt x="128" y="644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5"/>
                  <a:pt x="128" y="645"/>
                  <a:pt x="128" y="645"/>
                </a:cubicBezTo>
                <a:cubicBezTo>
                  <a:pt x="128" y="644"/>
                  <a:pt x="128" y="644"/>
                  <a:pt x="128" y="643"/>
                </a:cubicBezTo>
                <a:close/>
                <a:moveTo>
                  <a:pt x="128" y="638"/>
                </a:move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8"/>
                  <a:pt x="128" y="638"/>
                  <a:pt x="128" y="638"/>
                </a:cubicBezTo>
                <a:cubicBezTo>
                  <a:pt x="128" y="639"/>
                  <a:pt x="128" y="639"/>
                  <a:pt x="128" y="639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40"/>
                </a:cubicBezTo>
                <a:cubicBezTo>
                  <a:pt x="128" y="640"/>
                  <a:pt x="128" y="640"/>
                  <a:pt x="128" y="639"/>
                </a:cubicBezTo>
                <a:cubicBezTo>
                  <a:pt x="128" y="639"/>
                  <a:pt x="128" y="639"/>
                  <a:pt x="128" y="638"/>
                </a:cubicBezTo>
                <a:close/>
                <a:moveTo>
                  <a:pt x="128" y="634"/>
                </a:moveTo>
                <a:cubicBezTo>
                  <a:pt x="128" y="633"/>
                  <a:pt x="128" y="632"/>
                  <a:pt x="128" y="632"/>
                </a:cubicBezTo>
                <a:cubicBezTo>
                  <a:pt x="128" y="632"/>
                  <a:pt x="128" y="632"/>
                  <a:pt x="128" y="632"/>
                </a:cubicBezTo>
                <a:cubicBezTo>
                  <a:pt x="128" y="632"/>
                  <a:pt x="127" y="632"/>
                  <a:pt x="127" y="632"/>
                </a:cubicBezTo>
                <a:cubicBezTo>
                  <a:pt x="127" y="632"/>
                  <a:pt x="127" y="632"/>
                  <a:pt x="127" y="632"/>
                </a:cubicBezTo>
                <a:cubicBezTo>
                  <a:pt x="128" y="632"/>
                  <a:pt x="128" y="633"/>
                  <a:pt x="128" y="634"/>
                </a:cubicBezTo>
                <a:cubicBezTo>
                  <a:pt x="128" y="634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5"/>
                  <a:pt x="128" y="635"/>
                </a:cubicBezTo>
                <a:cubicBezTo>
                  <a:pt x="128" y="635"/>
                  <a:pt x="128" y="634"/>
                  <a:pt x="128" y="634"/>
                </a:cubicBezTo>
                <a:close/>
                <a:moveTo>
                  <a:pt x="183" y="572"/>
                </a:moveTo>
                <a:cubicBezTo>
                  <a:pt x="183" y="573"/>
                  <a:pt x="183" y="573"/>
                  <a:pt x="183" y="574"/>
                </a:cubicBezTo>
                <a:cubicBezTo>
                  <a:pt x="183" y="574"/>
                  <a:pt x="183" y="575"/>
                  <a:pt x="183" y="575"/>
                </a:cubicBezTo>
                <a:cubicBezTo>
                  <a:pt x="183" y="575"/>
                  <a:pt x="183" y="575"/>
                  <a:pt x="183" y="575"/>
                </a:cubicBezTo>
                <a:cubicBezTo>
                  <a:pt x="184" y="575"/>
                  <a:pt x="184" y="575"/>
                  <a:pt x="184" y="575"/>
                </a:cubicBezTo>
                <a:cubicBezTo>
                  <a:pt x="184" y="575"/>
                  <a:pt x="184" y="574"/>
                  <a:pt x="183" y="574"/>
                </a:cubicBezTo>
                <a:cubicBezTo>
                  <a:pt x="183" y="573"/>
                  <a:pt x="183" y="573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ubicBezTo>
                  <a:pt x="183" y="572"/>
                  <a:pt x="183" y="572"/>
                  <a:pt x="183" y="572"/>
                </a:cubicBezTo>
                <a:close/>
                <a:moveTo>
                  <a:pt x="127" y="606"/>
                </a:moveTo>
                <a:cubicBezTo>
                  <a:pt x="127" y="606"/>
                  <a:pt x="127" y="606"/>
                  <a:pt x="127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6"/>
                  <a:pt x="126" y="606"/>
                  <a:pt x="126" y="606"/>
                </a:cubicBezTo>
                <a:cubicBezTo>
                  <a:pt x="126" y="607"/>
                  <a:pt x="126" y="609"/>
                  <a:pt x="126" y="610"/>
                </a:cubicBezTo>
                <a:cubicBezTo>
                  <a:pt x="126" y="610"/>
                  <a:pt x="127" y="610"/>
                  <a:pt x="127" y="610"/>
                </a:cubicBezTo>
                <a:cubicBezTo>
                  <a:pt x="127" y="610"/>
                  <a:pt x="127" y="610"/>
                  <a:pt x="127" y="609"/>
                </a:cubicBezTo>
                <a:cubicBezTo>
                  <a:pt x="126" y="609"/>
                  <a:pt x="126" y="607"/>
                  <a:pt x="127" y="606"/>
                </a:cubicBezTo>
                <a:close/>
                <a:moveTo>
                  <a:pt x="126" y="591"/>
                </a:moveTo>
                <a:cubicBezTo>
                  <a:pt x="126" y="591"/>
                  <a:pt x="126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1"/>
                  <a:pt x="125" y="591"/>
                  <a:pt x="125" y="591"/>
                </a:cubicBezTo>
                <a:cubicBezTo>
                  <a:pt x="125" y="593"/>
                  <a:pt x="125" y="595"/>
                  <a:pt x="126" y="596"/>
                </a:cubicBezTo>
                <a:cubicBezTo>
                  <a:pt x="126" y="599"/>
                  <a:pt x="126" y="601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4"/>
                  <a:pt x="126" y="604"/>
                  <a:pt x="126" y="604"/>
                </a:cubicBezTo>
                <a:cubicBezTo>
                  <a:pt x="126" y="601"/>
                  <a:pt x="126" y="599"/>
                  <a:pt x="126" y="596"/>
                </a:cubicBezTo>
                <a:cubicBezTo>
                  <a:pt x="126" y="594"/>
                  <a:pt x="126" y="593"/>
                  <a:pt x="126" y="591"/>
                </a:cubicBezTo>
                <a:close/>
                <a:moveTo>
                  <a:pt x="125" y="586"/>
                </a:move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5"/>
                </a:cubicBezTo>
                <a:cubicBezTo>
                  <a:pt x="125" y="585"/>
                  <a:pt x="125" y="585"/>
                  <a:pt x="125" y="586"/>
                </a:cubicBezTo>
                <a:cubicBezTo>
                  <a:pt x="125" y="586"/>
                  <a:pt x="125" y="586"/>
                  <a:pt x="125" y="586"/>
                </a:cubicBezTo>
                <a:cubicBezTo>
                  <a:pt x="125" y="586"/>
                  <a:pt x="125" y="587"/>
                  <a:pt x="125" y="587"/>
                </a:cubicBezTo>
                <a:cubicBezTo>
                  <a:pt x="125" y="587"/>
                  <a:pt x="125" y="586"/>
                  <a:pt x="125" y="586"/>
                </a:cubicBezTo>
                <a:close/>
                <a:moveTo>
                  <a:pt x="168" y="544"/>
                </a:moveTo>
                <a:cubicBezTo>
                  <a:pt x="168" y="543"/>
                  <a:pt x="168" y="542"/>
                  <a:pt x="168" y="542"/>
                </a:cubicBezTo>
                <a:cubicBezTo>
                  <a:pt x="168" y="542"/>
                  <a:pt x="168" y="541"/>
                  <a:pt x="168" y="541"/>
                </a:cubicBezTo>
                <a:cubicBezTo>
                  <a:pt x="168" y="541"/>
                  <a:pt x="168" y="541"/>
                  <a:pt x="168" y="542"/>
                </a:cubicBezTo>
                <a:cubicBezTo>
                  <a:pt x="168" y="542"/>
                  <a:pt x="168" y="542"/>
                  <a:pt x="168" y="542"/>
                </a:cubicBezTo>
                <a:cubicBezTo>
                  <a:pt x="168" y="542"/>
                  <a:pt x="168" y="543"/>
                  <a:pt x="168" y="544"/>
                </a:cubicBezTo>
                <a:cubicBezTo>
                  <a:pt x="168" y="545"/>
                  <a:pt x="168" y="545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6"/>
                  <a:pt x="168" y="546"/>
                  <a:pt x="168" y="546"/>
                </a:cubicBezTo>
                <a:cubicBezTo>
                  <a:pt x="168" y="545"/>
                  <a:pt x="168" y="545"/>
                  <a:pt x="168" y="544"/>
                </a:cubicBezTo>
                <a:close/>
                <a:moveTo>
                  <a:pt x="174" y="530"/>
                </a:moveTo>
                <a:cubicBezTo>
                  <a:pt x="174" y="531"/>
                  <a:pt x="174" y="531"/>
                  <a:pt x="174" y="531"/>
                </a:cubicBezTo>
                <a:cubicBezTo>
                  <a:pt x="174" y="532"/>
                  <a:pt x="174" y="532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3"/>
                  <a:pt x="174" y="533"/>
                  <a:pt x="174" y="533"/>
                </a:cubicBezTo>
                <a:cubicBezTo>
                  <a:pt x="174" y="532"/>
                  <a:pt x="174" y="532"/>
                  <a:pt x="174" y="531"/>
                </a:cubicBezTo>
                <a:cubicBezTo>
                  <a:pt x="174" y="531"/>
                  <a:pt x="174" y="531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ubicBezTo>
                  <a:pt x="174" y="530"/>
                  <a:pt x="174" y="530"/>
                  <a:pt x="174" y="530"/>
                </a:cubicBezTo>
                <a:close/>
                <a:moveTo>
                  <a:pt x="167" y="529"/>
                </a:moveTo>
                <a:cubicBezTo>
                  <a:pt x="167" y="529"/>
                  <a:pt x="167" y="528"/>
                  <a:pt x="167" y="528"/>
                </a:cubicBezTo>
                <a:cubicBezTo>
                  <a:pt x="167" y="528"/>
                  <a:pt x="167" y="528"/>
                  <a:pt x="167" y="527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8"/>
                  <a:pt x="167" y="528"/>
                </a:cubicBezTo>
                <a:cubicBezTo>
                  <a:pt x="167" y="528"/>
                  <a:pt x="167" y="529"/>
                  <a:pt x="167" y="529"/>
                </a:cubicBezTo>
                <a:cubicBezTo>
                  <a:pt x="167" y="530"/>
                  <a:pt x="167" y="530"/>
                  <a:pt x="167" y="531"/>
                </a:cubicBezTo>
                <a:cubicBezTo>
                  <a:pt x="167" y="531"/>
                  <a:pt x="167" y="531"/>
                  <a:pt x="168" y="531"/>
                </a:cubicBezTo>
                <a:cubicBezTo>
                  <a:pt x="168" y="531"/>
                  <a:pt x="168" y="531"/>
                  <a:pt x="168" y="531"/>
                </a:cubicBezTo>
                <a:cubicBezTo>
                  <a:pt x="167" y="530"/>
                  <a:pt x="167" y="530"/>
                  <a:pt x="167" y="529"/>
                </a:cubicBezTo>
                <a:close/>
                <a:moveTo>
                  <a:pt x="170" y="514"/>
                </a:moveTo>
                <a:cubicBezTo>
                  <a:pt x="170" y="514"/>
                  <a:pt x="170" y="515"/>
                  <a:pt x="170" y="515"/>
                </a:cubicBezTo>
                <a:cubicBezTo>
                  <a:pt x="170" y="515"/>
                  <a:pt x="170" y="515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6"/>
                  <a:pt x="170" y="516"/>
                  <a:pt x="170" y="516"/>
                </a:cubicBezTo>
                <a:cubicBezTo>
                  <a:pt x="170" y="515"/>
                  <a:pt x="170" y="515"/>
                  <a:pt x="170" y="515"/>
                </a:cubicBezTo>
                <a:cubicBezTo>
                  <a:pt x="170" y="515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ubicBezTo>
                  <a:pt x="170" y="514"/>
                  <a:pt x="170" y="514"/>
                  <a:pt x="170" y="514"/>
                </a:cubicBezTo>
                <a:close/>
                <a:moveTo>
                  <a:pt x="168" y="514"/>
                </a:move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3"/>
                  <a:pt x="168" y="513"/>
                  <a:pt x="168" y="513"/>
                </a:cubicBezTo>
                <a:cubicBezTo>
                  <a:pt x="168" y="514"/>
                  <a:pt x="168" y="514"/>
                  <a:pt x="168" y="514"/>
                </a:cubicBezTo>
                <a:cubicBezTo>
                  <a:pt x="168" y="514"/>
                  <a:pt x="168" y="514"/>
                  <a:pt x="168" y="514"/>
                </a:cubicBezTo>
                <a:close/>
                <a:moveTo>
                  <a:pt x="167" y="509"/>
                </a:moveTo>
                <a:cubicBezTo>
                  <a:pt x="166" y="510"/>
                  <a:pt x="166" y="511"/>
                  <a:pt x="166" y="511"/>
                </a:cubicBezTo>
                <a:cubicBezTo>
                  <a:pt x="166" y="511"/>
                  <a:pt x="166" y="512"/>
                  <a:pt x="166" y="512"/>
                </a:cubicBezTo>
                <a:cubicBezTo>
                  <a:pt x="166" y="512"/>
                  <a:pt x="166" y="512"/>
                  <a:pt x="167" y="512"/>
                </a:cubicBezTo>
                <a:cubicBezTo>
                  <a:pt x="167" y="512"/>
                  <a:pt x="167" y="512"/>
                  <a:pt x="167" y="512"/>
                </a:cubicBezTo>
                <a:cubicBezTo>
                  <a:pt x="167" y="512"/>
                  <a:pt x="167" y="511"/>
                  <a:pt x="167" y="511"/>
                </a:cubicBezTo>
                <a:cubicBezTo>
                  <a:pt x="167" y="511"/>
                  <a:pt x="167" y="510"/>
                  <a:pt x="167" y="510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ubicBezTo>
                  <a:pt x="167" y="509"/>
                  <a:pt x="167" y="509"/>
                  <a:pt x="167" y="509"/>
                </a:cubicBezTo>
                <a:close/>
                <a:moveTo>
                  <a:pt x="168" y="511"/>
                </a:moveTo>
                <a:cubicBezTo>
                  <a:pt x="168" y="511"/>
                  <a:pt x="168" y="511"/>
                  <a:pt x="168" y="511"/>
                </a:cubicBezTo>
                <a:cubicBezTo>
                  <a:pt x="169" y="510"/>
                  <a:pt x="168" y="509"/>
                  <a:pt x="168" y="508"/>
                </a:cubicBezTo>
                <a:cubicBezTo>
                  <a:pt x="168" y="507"/>
                  <a:pt x="168" y="506"/>
                  <a:pt x="168" y="505"/>
                </a:cubicBezTo>
                <a:cubicBezTo>
                  <a:pt x="168" y="505"/>
                  <a:pt x="168" y="505"/>
                  <a:pt x="168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5"/>
                  <a:pt x="167" y="505"/>
                  <a:pt x="167" y="505"/>
                </a:cubicBezTo>
                <a:cubicBezTo>
                  <a:pt x="167" y="506"/>
                  <a:pt x="167" y="507"/>
                  <a:pt x="168" y="508"/>
                </a:cubicBezTo>
                <a:cubicBezTo>
                  <a:pt x="168" y="509"/>
                  <a:pt x="168" y="510"/>
                  <a:pt x="168" y="511"/>
                </a:cubicBezTo>
                <a:cubicBezTo>
                  <a:pt x="167" y="511"/>
                  <a:pt x="168" y="511"/>
                  <a:pt x="168" y="511"/>
                </a:cubicBezTo>
                <a:close/>
                <a:moveTo>
                  <a:pt x="166" y="488"/>
                </a:move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8"/>
                  <a:pt x="166" y="488"/>
                  <a:pt x="166" y="488"/>
                </a:cubicBezTo>
                <a:cubicBezTo>
                  <a:pt x="166" y="489"/>
                  <a:pt x="166" y="489"/>
                  <a:pt x="166" y="489"/>
                </a:cubicBezTo>
                <a:cubicBezTo>
                  <a:pt x="166" y="489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90"/>
                  <a:pt x="166" y="490"/>
                  <a:pt x="166" y="490"/>
                </a:cubicBezTo>
                <a:cubicBezTo>
                  <a:pt x="166" y="489"/>
                  <a:pt x="166" y="489"/>
                  <a:pt x="166" y="489"/>
                </a:cubicBezTo>
                <a:lnTo>
                  <a:pt x="166" y="488"/>
                </a:lnTo>
                <a:close/>
                <a:moveTo>
                  <a:pt x="172" y="477"/>
                </a:moveTo>
                <a:cubicBezTo>
                  <a:pt x="172" y="477"/>
                  <a:pt x="172" y="478"/>
                  <a:pt x="172" y="478"/>
                </a:cubicBezTo>
                <a:cubicBezTo>
                  <a:pt x="172" y="478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172" y="479"/>
                  <a:pt x="172" y="478"/>
                  <a:pt x="172" y="478"/>
                </a:cubicBezTo>
                <a:cubicBezTo>
                  <a:pt x="172" y="478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ubicBezTo>
                  <a:pt x="172" y="477"/>
                  <a:pt x="172" y="477"/>
                  <a:pt x="172" y="477"/>
                </a:cubicBezTo>
                <a:close/>
                <a:moveTo>
                  <a:pt x="165" y="457"/>
                </a:moveTo>
                <a:cubicBezTo>
                  <a:pt x="165" y="457"/>
                  <a:pt x="165" y="457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5"/>
                  <a:pt x="165" y="454"/>
                  <a:pt x="165" y="452"/>
                </a:cubicBezTo>
                <a:cubicBezTo>
                  <a:pt x="165" y="451"/>
                  <a:pt x="165" y="451"/>
                  <a:pt x="165" y="450"/>
                </a:cubicBezTo>
                <a:cubicBezTo>
                  <a:pt x="165" y="450"/>
                  <a:pt x="165" y="450"/>
                  <a:pt x="165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0"/>
                  <a:pt x="164" y="450"/>
                  <a:pt x="164" y="450"/>
                </a:cubicBezTo>
                <a:cubicBezTo>
                  <a:pt x="164" y="451"/>
                  <a:pt x="164" y="451"/>
                  <a:pt x="164" y="452"/>
                </a:cubicBezTo>
                <a:cubicBezTo>
                  <a:pt x="164" y="454"/>
                  <a:pt x="164" y="455"/>
                  <a:pt x="165" y="457"/>
                </a:cubicBezTo>
                <a:cubicBezTo>
                  <a:pt x="164" y="458"/>
                  <a:pt x="164" y="459"/>
                  <a:pt x="165" y="460"/>
                </a:cubicBezTo>
                <a:cubicBezTo>
                  <a:pt x="165" y="461"/>
                  <a:pt x="165" y="462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3"/>
                  <a:pt x="165" y="463"/>
                  <a:pt x="165" y="463"/>
                </a:cubicBezTo>
                <a:cubicBezTo>
                  <a:pt x="165" y="462"/>
                  <a:pt x="165" y="461"/>
                  <a:pt x="165" y="460"/>
                </a:cubicBezTo>
                <a:cubicBezTo>
                  <a:pt x="165" y="459"/>
                  <a:pt x="165" y="458"/>
                  <a:pt x="165" y="457"/>
                </a:cubicBezTo>
                <a:close/>
                <a:moveTo>
                  <a:pt x="166" y="459"/>
                </a:moveTo>
                <a:cubicBezTo>
                  <a:pt x="166" y="458"/>
                  <a:pt x="166" y="457"/>
                  <a:pt x="166" y="457"/>
                </a:cubicBezTo>
                <a:cubicBezTo>
                  <a:pt x="166" y="457"/>
                  <a:pt x="166" y="457"/>
                  <a:pt x="166" y="457"/>
                </a:cubicBezTo>
                <a:cubicBezTo>
                  <a:pt x="167" y="454"/>
                  <a:pt x="166" y="451"/>
                  <a:pt x="166" y="448"/>
                </a:cubicBezTo>
                <a:cubicBezTo>
                  <a:pt x="166" y="447"/>
                  <a:pt x="166" y="445"/>
                  <a:pt x="166" y="444"/>
                </a:cubicBezTo>
                <a:cubicBezTo>
                  <a:pt x="166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4"/>
                  <a:pt x="165" y="444"/>
                  <a:pt x="165" y="444"/>
                </a:cubicBezTo>
                <a:cubicBezTo>
                  <a:pt x="165" y="446"/>
                  <a:pt x="165" y="447"/>
                  <a:pt x="165" y="448"/>
                </a:cubicBezTo>
                <a:cubicBezTo>
                  <a:pt x="165" y="451"/>
                  <a:pt x="166" y="454"/>
                  <a:pt x="165" y="457"/>
                </a:cubicBezTo>
                <a:cubicBezTo>
                  <a:pt x="165" y="457"/>
                  <a:pt x="165" y="457"/>
                  <a:pt x="165" y="457"/>
                </a:cubicBezTo>
                <a:cubicBezTo>
                  <a:pt x="165" y="458"/>
                  <a:pt x="165" y="458"/>
                  <a:pt x="165" y="459"/>
                </a:cubicBezTo>
                <a:cubicBezTo>
                  <a:pt x="166" y="461"/>
                  <a:pt x="166" y="463"/>
                  <a:pt x="166" y="465"/>
                </a:cubicBezTo>
                <a:cubicBezTo>
                  <a:pt x="166" y="465"/>
                  <a:pt x="166" y="465"/>
                  <a:pt x="166" y="465"/>
                </a:cubicBezTo>
                <a:cubicBezTo>
                  <a:pt x="166" y="469"/>
                  <a:pt x="166" y="473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7"/>
                  <a:pt x="166" y="477"/>
                  <a:pt x="166" y="477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5"/>
                  <a:pt x="165" y="473"/>
                  <a:pt x="165" y="471"/>
                </a:cubicBezTo>
                <a:cubicBezTo>
                  <a:pt x="165" y="470"/>
                  <a:pt x="165" y="469"/>
                  <a:pt x="165" y="469"/>
                </a:cubicBezTo>
                <a:cubicBezTo>
                  <a:pt x="165" y="469"/>
                  <a:pt x="165" y="468"/>
                  <a:pt x="165" y="468"/>
                </a:cubicBezTo>
                <a:cubicBezTo>
                  <a:pt x="165" y="468"/>
                  <a:pt x="165" y="468"/>
                  <a:pt x="165" y="469"/>
                </a:cubicBezTo>
                <a:cubicBezTo>
                  <a:pt x="165" y="469"/>
                  <a:pt x="165" y="469"/>
                  <a:pt x="165" y="469"/>
                </a:cubicBezTo>
                <a:cubicBezTo>
                  <a:pt x="165" y="469"/>
                  <a:pt x="165" y="470"/>
                  <a:pt x="165" y="471"/>
                </a:cubicBezTo>
                <a:cubicBezTo>
                  <a:pt x="165" y="473"/>
                  <a:pt x="165" y="475"/>
                  <a:pt x="166" y="476"/>
                </a:cubicBezTo>
                <a:cubicBezTo>
                  <a:pt x="166" y="476"/>
                  <a:pt x="166" y="476"/>
                  <a:pt x="166" y="476"/>
                </a:cubicBezTo>
                <a:cubicBezTo>
                  <a:pt x="165" y="478"/>
                  <a:pt x="165" y="479"/>
                  <a:pt x="165" y="480"/>
                </a:cubicBezTo>
                <a:cubicBezTo>
                  <a:pt x="165" y="482"/>
                  <a:pt x="166" y="483"/>
                  <a:pt x="165" y="484"/>
                </a:cubicBezTo>
                <a:cubicBezTo>
                  <a:pt x="165" y="484"/>
                  <a:pt x="165" y="484"/>
                  <a:pt x="166" y="484"/>
                </a:cubicBezTo>
                <a:cubicBezTo>
                  <a:pt x="166" y="484"/>
                  <a:pt x="166" y="484"/>
                  <a:pt x="166" y="484"/>
                </a:cubicBezTo>
                <a:cubicBezTo>
                  <a:pt x="166" y="483"/>
                  <a:pt x="166" y="482"/>
                  <a:pt x="166" y="480"/>
                </a:cubicBezTo>
                <a:cubicBezTo>
                  <a:pt x="166" y="479"/>
                  <a:pt x="166" y="478"/>
                  <a:pt x="166" y="477"/>
                </a:cubicBezTo>
                <a:cubicBezTo>
                  <a:pt x="166" y="478"/>
                  <a:pt x="166" y="480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3"/>
                  <a:pt x="166" y="483"/>
                  <a:pt x="167" y="483"/>
                </a:cubicBezTo>
                <a:cubicBezTo>
                  <a:pt x="167" y="483"/>
                  <a:pt x="167" y="484"/>
                  <a:pt x="167" y="483"/>
                </a:cubicBezTo>
                <a:cubicBezTo>
                  <a:pt x="167" y="483"/>
                  <a:pt x="167" y="483"/>
                  <a:pt x="167" y="483"/>
                </a:cubicBezTo>
                <a:cubicBezTo>
                  <a:pt x="167" y="483"/>
                  <a:pt x="167" y="483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7" y="482"/>
                  <a:pt x="167" y="482"/>
                  <a:pt x="167" y="482"/>
                </a:cubicBezTo>
                <a:cubicBezTo>
                  <a:pt x="168" y="479"/>
                  <a:pt x="169" y="477"/>
                  <a:pt x="169" y="475"/>
                </a:cubicBezTo>
                <a:cubicBezTo>
                  <a:pt x="169" y="474"/>
                  <a:pt x="168" y="474"/>
                  <a:pt x="168" y="473"/>
                </a:cubicBezTo>
                <a:cubicBezTo>
                  <a:pt x="168" y="473"/>
                  <a:pt x="168" y="472"/>
                  <a:pt x="168" y="471"/>
                </a:cubicBezTo>
                <a:cubicBezTo>
                  <a:pt x="168" y="471"/>
                  <a:pt x="167" y="470"/>
                  <a:pt x="167" y="470"/>
                </a:cubicBezTo>
                <a:cubicBezTo>
                  <a:pt x="167" y="468"/>
                  <a:pt x="168" y="465"/>
                  <a:pt x="166" y="465"/>
                </a:cubicBezTo>
                <a:cubicBezTo>
                  <a:pt x="167" y="463"/>
                  <a:pt x="166" y="461"/>
                  <a:pt x="166" y="459"/>
                </a:cubicBezTo>
                <a:close/>
                <a:moveTo>
                  <a:pt x="178" y="450"/>
                </a:moveTo>
                <a:cubicBezTo>
                  <a:pt x="179" y="450"/>
                  <a:pt x="179" y="450"/>
                  <a:pt x="179" y="450"/>
                </a:cubicBezTo>
                <a:cubicBezTo>
                  <a:pt x="179" y="451"/>
                  <a:pt x="179" y="452"/>
                  <a:pt x="179" y="453"/>
                </a:cubicBezTo>
                <a:cubicBezTo>
                  <a:pt x="179" y="453"/>
                  <a:pt x="178" y="454"/>
                  <a:pt x="178" y="454"/>
                </a:cubicBezTo>
                <a:cubicBezTo>
                  <a:pt x="178" y="454"/>
                  <a:pt x="178" y="454"/>
                  <a:pt x="178" y="454"/>
                </a:cubicBezTo>
                <a:cubicBezTo>
                  <a:pt x="180" y="454"/>
                  <a:pt x="179" y="456"/>
                  <a:pt x="180" y="457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80" y="457"/>
                  <a:pt x="179" y="457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79" y="458"/>
                  <a:pt x="179" y="458"/>
                  <a:pt x="179" y="458"/>
                </a:cubicBezTo>
                <a:cubicBezTo>
                  <a:pt x="180" y="459"/>
                  <a:pt x="181" y="463"/>
                  <a:pt x="180" y="466"/>
                </a:cubicBezTo>
                <a:cubicBezTo>
                  <a:pt x="180" y="466"/>
                  <a:pt x="180" y="466"/>
                  <a:pt x="181" y="467"/>
                </a:cubicBezTo>
                <a:cubicBezTo>
                  <a:pt x="180" y="468"/>
                  <a:pt x="181" y="470"/>
                  <a:pt x="180" y="472"/>
                </a:cubicBezTo>
                <a:cubicBezTo>
                  <a:pt x="178" y="472"/>
                  <a:pt x="179" y="470"/>
                  <a:pt x="179" y="470"/>
                </a:cubicBezTo>
                <a:cubicBezTo>
                  <a:pt x="179" y="469"/>
                  <a:pt x="178" y="469"/>
                  <a:pt x="178" y="469"/>
                </a:cubicBezTo>
                <a:cubicBezTo>
                  <a:pt x="178" y="469"/>
                  <a:pt x="178" y="468"/>
                  <a:pt x="178" y="468"/>
                </a:cubicBezTo>
                <a:cubicBezTo>
                  <a:pt x="178" y="468"/>
                  <a:pt x="178" y="467"/>
                  <a:pt x="178" y="467"/>
                </a:cubicBezTo>
                <a:cubicBezTo>
                  <a:pt x="178" y="465"/>
                  <a:pt x="179" y="464"/>
                  <a:pt x="178" y="463"/>
                </a:cubicBezTo>
                <a:cubicBezTo>
                  <a:pt x="179" y="462"/>
                  <a:pt x="177" y="459"/>
                  <a:pt x="178" y="458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6"/>
                  <a:pt x="177" y="455"/>
                  <a:pt x="178" y="454"/>
                </a:cubicBezTo>
                <a:cubicBezTo>
                  <a:pt x="178" y="453"/>
                  <a:pt x="178" y="453"/>
                  <a:pt x="178" y="453"/>
                </a:cubicBezTo>
                <a:cubicBezTo>
                  <a:pt x="178" y="452"/>
                  <a:pt x="179" y="451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ubicBezTo>
                  <a:pt x="178" y="450"/>
                  <a:pt x="178" y="450"/>
                  <a:pt x="178" y="450"/>
                </a:cubicBezTo>
                <a:close/>
                <a:moveTo>
                  <a:pt x="179" y="457"/>
                </a:moveTo>
                <a:cubicBezTo>
                  <a:pt x="179" y="457"/>
                  <a:pt x="179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7"/>
                </a:cubicBezTo>
                <a:cubicBezTo>
                  <a:pt x="178" y="457"/>
                  <a:pt x="178" y="457"/>
                  <a:pt x="178" y="458"/>
                </a:cubicBezTo>
                <a:cubicBezTo>
                  <a:pt x="179" y="457"/>
                  <a:pt x="179" y="457"/>
                  <a:pt x="179" y="457"/>
                </a:cubicBezTo>
                <a:cubicBezTo>
                  <a:pt x="179" y="458"/>
                  <a:pt x="179" y="458"/>
                  <a:pt x="179" y="457"/>
                </a:cubicBezTo>
                <a:cubicBezTo>
                  <a:pt x="179" y="457"/>
                  <a:pt x="179" y="457"/>
                  <a:pt x="179" y="457"/>
                </a:cubicBezTo>
                <a:close/>
                <a:moveTo>
                  <a:pt x="164" y="442"/>
                </a:move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2"/>
                  <a:pt x="164" y="442"/>
                </a:cubicBezTo>
                <a:cubicBezTo>
                  <a:pt x="164" y="442"/>
                  <a:pt x="164" y="443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4"/>
                  <a:pt x="164" y="444"/>
                  <a:pt x="164" y="444"/>
                </a:cubicBezTo>
                <a:cubicBezTo>
                  <a:pt x="164" y="443"/>
                  <a:pt x="164" y="442"/>
                  <a:pt x="164" y="442"/>
                </a:cubicBezTo>
                <a:close/>
                <a:moveTo>
                  <a:pt x="164" y="421"/>
                </a:moveTo>
                <a:cubicBezTo>
                  <a:pt x="164" y="422"/>
                  <a:pt x="164" y="423"/>
                  <a:pt x="164" y="424"/>
                </a:cubicBezTo>
                <a:cubicBezTo>
                  <a:pt x="164" y="425"/>
                  <a:pt x="164" y="426"/>
                  <a:pt x="164" y="427"/>
                </a:cubicBezTo>
                <a:cubicBezTo>
                  <a:pt x="164" y="427"/>
                  <a:pt x="164" y="427"/>
                  <a:pt x="165" y="427"/>
                </a:cubicBezTo>
                <a:cubicBezTo>
                  <a:pt x="165" y="427"/>
                  <a:pt x="165" y="427"/>
                  <a:pt x="165" y="427"/>
                </a:cubicBezTo>
                <a:cubicBezTo>
                  <a:pt x="165" y="426"/>
                  <a:pt x="165" y="425"/>
                  <a:pt x="165" y="424"/>
                </a:cubicBezTo>
                <a:cubicBezTo>
                  <a:pt x="165" y="423"/>
                  <a:pt x="164" y="422"/>
                  <a:pt x="164" y="422"/>
                </a:cubicBezTo>
                <a:cubicBezTo>
                  <a:pt x="165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ubicBezTo>
                  <a:pt x="164" y="421"/>
                  <a:pt x="164" y="421"/>
                  <a:pt x="164" y="421"/>
                </a:cubicBezTo>
                <a:close/>
                <a:moveTo>
                  <a:pt x="162" y="394"/>
                </a:moveTo>
                <a:cubicBezTo>
                  <a:pt x="162" y="397"/>
                  <a:pt x="162" y="400"/>
                  <a:pt x="163" y="402"/>
                </a:cubicBezTo>
                <a:cubicBezTo>
                  <a:pt x="163" y="406"/>
                  <a:pt x="163" y="410"/>
                  <a:pt x="163" y="413"/>
                </a:cubicBezTo>
                <a:cubicBezTo>
                  <a:pt x="163" y="413"/>
                  <a:pt x="163" y="413"/>
                  <a:pt x="163" y="413"/>
                </a:cubicBezTo>
                <a:cubicBezTo>
                  <a:pt x="163" y="413"/>
                  <a:pt x="164" y="413"/>
                  <a:pt x="164" y="413"/>
                </a:cubicBezTo>
                <a:cubicBezTo>
                  <a:pt x="164" y="410"/>
                  <a:pt x="164" y="406"/>
                  <a:pt x="163" y="402"/>
                </a:cubicBezTo>
                <a:cubicBezTo>
                  <a:pt x="163" y="400"/>
                  <a:pt x="163" y="397"/>
                  <a:pt x="163" y="394"/>
                </a:cubicBezTo>
                <a:cubicBezTo>
                  <a:pt x="163" y="394"/>
                  <a:pt x="163" y="394"/>
                  <a:pt x="163" y="394"/>
                </a:cubicBezTo>
                <a:cubicBezTo>
                  <a:pt x="163" y="394"/>
                  <a:pt x="162" y="394"/>
                  <a:pt x="162" y="394"/>
                </a:cubicBezTo>
                <a:cubicBezTo>
                  <a:pt x="162" y="394"/>
                  <a:pt x="162" y="394"/>
                  <a:pt x="162" y="394"/>
                </a:cubicBezTo>
                <a:close/>
                <a:moveTo>
                  <a:pt x="162" y="400"/>
                </a:moveTo>
                <a:cubicBezTo>
                  <a:pt x="162" y="399"/>
                  <a:pt x="161" y="399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1" y="400"/>
                  <a:pt x="161" y="400"/>
                  <a:pt x="161" y="400"/>
                </a:cubicBezTo>
                <a:cubicBezTo>
                  <a:pt x="162" y="400"/>
                  <a:pt x="162" y="401"/>
                  <a:pt x="162" y="401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2"/>
                  <a:pt x="162" y="402"/>
                  <a:pt x="162" y="402"/>
                </a:cubicBezTo>
                <a:cubicBezTo>
                  <a:pt x="162" y="401"/>
                  <a:pt x="162" y="401"/>
                  <a:pt x="162" y="401"/>
                </a:cubicBezTo>
                <a:cubicBezTo>
                  <a:pt x="162" y="401"/>
                  <a:pt x="162" y="400"/>
                  <a:pt x="162" y="400"/>
                </a:cubicBezTo>
                <a:close/>
                <a:moveTo>
                  <a:pt x="161" y="387"/>
                </a:move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161" y="387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8"/>
                  <a:pt x="161" y="388"/>
                </a:cubicBezTo>
                <a:cubicBezTo>
                  <a:pt x="161" y="388"/>
                  <a:pt x="161" y="387"/>
                  <a:pt x="161" y="387"/>
                </a:cubicBezTo>
                <a:close/>
                <a:moveTo>
                  <a:pt x="161" y="380"/>
                </a:moveTo>
                <a:cubicBezTo>
                  <a:pt x="161" y="380"/>
                  <a:pt x="161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0"/>
                  <a:pt x="160" y="380"/>
                </a:cubicBezTo>
                <a:cubicBezTo>
                  <a:pt x="160" y="380"/>
                  <a:pt x="160" y="381"/>
                  <a:pt x="160" y="381"/>
                </a:cubicBezTo>
                <a:cubicBezTo>
                  <a:pt x="160" y="382"/>
                  <a:pt x="161" y="383"/>
                  <a:pt x="160" y="384"/>
                </a:cubicBezTo>
                <a:cubicBezTo>
                  <a:pt x="160" y="384"/>
                  <a:pt x="161" y="385"/>
                  <a:pt x="161" y="385"/>
                </a:cubicBezTo>
                <a:cubicBezTo>
                  <a:pt x="161" y="385"/>
                  <a:pt x="161" y="384"/>
                  <a:pt x="161" y="384"/>
                </a:cubicBezTo>
                <a:cubicBezTo>
                  <a:pt x="161" y="383"/>
                  <a:pt x="161" y="382"/>
                  <a:pt x="161" y="381"/>
                </a:cubicBezTo>
                <a:cubicBezTo>
                  <a:pt x="161" y="381"/>
                  <a:pt x="161" y="380"/>
                  <a:pt x="161" y="380"/>
                </a:cubicBezTo>
                <a:close/>
                <a:moveTo>
                  <a:pt x="160" y="374"/>
                </a:move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4"/>
                  <a:pt x="160" y="374"/>
                  <a:pt x="160" y="374"/>
                </a:cubicBezTo>
                <a:cubicBezTo>
                  <a:pt x="160" y="375"/>
                  <a:pt x="160" y="376"/>
                  <a:pt x="160" y="376"/>
                </a:cubicBezTo>
                <a:cubicBezTo>
                  <a:pt x="160" y="377"/>
                  <a:pt x="160" y="377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0" y="378"/>
                  <a:pt x="160" y="378"/>
                  <a:pt x="160" y="378"/>
                </a:cubicBezTo>
                <a:cubicBezTo>
                  <a:pt x="161" y="377"/>
                  <a:pt x="160" y="377"/>
                  <a:pt x="160" y="376"/>
                </a:cubicBezTo>
                <a:cubicBezTo>
                  <a:pt x="160" y="376"/>
                  <a:pt x="160" y="375"/>
                  <a:pt x="160" y="374"/>
                </a:cubicBezTo>
                <a:close/>
                <a:moveTo>
                  <a:pt x="161" y="363"/>
                </a:moveTo>
                <a:cubicBezTo>
                  <a:pt x="161" y="364"/>
                  <a:pt x="161" y="364"/>
                  <a:pt x="161" y="365"/>
                </a:cubicBezTo>
                <a:cubicBezTo>
                  <a:pt x="161" y="365"/>
                  <a:pt x="161" y="365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1" y="366"/>
                  <a:pt x="161" y="366"/>
                  <a:pt x="161" y="366"/>
                </a:cubicBezTo>
                <a:cubicBezTo>
                  <a:pt x="162" y="365"/>
                  <a:pt x="161" y="365"/>
                  <a:pt x="161" y="364"/>
                </a:cubicBezTo>
                <a:cubicBezTo>
                  <a:pt x="161" y="364"/>
                  <a:pt x="161" y="364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ubicBezTo>
                  <a:pt x="161" y="363"/>
                  <a:pt x="161" y="363"/>
                  <a:pt x="161" y="363"/>
                </a:cubicBezTo>
                <a:close/>
                <a:moveTo>
                  <a:pt x="161" y="352"/>
                </a:moveTo>
                <a:cubicBezTo>
                  <a:pt x="160" y="354"/>
                  <a:pt x="160" y="355"/>
                  <a:pt x="160" y="357"/>
                </a:cubicBezTo>
                <a:cubicBezTo>
                  <a:pt x="160" y="357"/>
                  <a:pt x="160" y="357"/>
                  <a:pt x="161" y="357"/>
                </a:cubicBezTo>
                <a:cubicBezTo>
                  <a:pt x="161" y="357"/>
                  <a:pt x="161" y="357"/>
                  <a:pt x="161" y="357"/>
                </a:cubicBezTo>
                <a:cubicBezTo>
                  <a:pt x="161" y="355"/>
                  <a:pt x="161" y="354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161" y="352"/>
                  <a:pt x="161" y="352"/>
                  <a:pt x="161" y="352"/>
                </a:cubicBezTo>
                <a:close/>
                <a:moveTo>
                  <a:pt x="105" y="291"/>
                </a:moveTo>
                <a:cubicBezTo>
                  <a:pt x="105" y="291"/>
                  <a:pt x="105" y="292"/>
                  <a:pt x="105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2"/>
                  <a:pt x="106" y="292"/>
                </a:cubicBezTo>
                <a:cubicBezTo>
                  <a:pt x="106" y="292"/>
                  <a:pt x="106" y="291"/>
                  <a:pt x="106" y="291"/>
                </a:cubicBezTo>
                <a:cubicBezTo>
                  <a:pt x="106" y="291"/>
                  <a:pt x="106" y="291"/>
                  <a:pt x="106" y="291"/>
                </a:cubicBezTo>
                <a:cubicBezTo>
                  <a:pt x="106" y="291"/>
                  <a:pt x="106" y="290"/>
                  <a:pt x="106" y="290"/>
                </a:cubicBezTo>
                <a:cubicBezTo>
                  <a:pt x="105" y="290"/>
                  <a:pt x="105" y="290"/>
                  <a:pt x="105" y="291"/>
                </a:cubicBezTo>
                <a:cubicBezTo>
                  <a:pt x="105" y="291"/>
                  <a:pt x="105" y="291"/>
                  <a:pt x="105" y="291"/>
                </a:cubicBezTo>
                <a:close/>
                <a:moveTo>
                  <a:pt x="182" y="550"/>
                </a:moveTo>
                <a:cubicBezTo>
                  <a:pt x="182" y="551"/>
                  <a:pt x="182" y="551"/>
                  <a:pt x="182" y="551"/>
                </a:cubicBezTo>
                <a:cubicBezTo>
                  <a:pt x="182" y="552"/>
                  <a:pt x="183" y="553"/>
                  <a:pt x="182" y="553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4"/>
                  <a:pt x="182" y="554"/>
                  <a:pt x="182" y="554"/>
                </a:cubicBezTo>
                <a:cubicBezTo>
                  <a:pt x="182" y="555"/>
                  <a:pt x="182" y="556"/>
                  <a:pt x="182" y="557"/>
                </a:cubicBezTo>
                <a:cubicBezTo>
                  <a:pt x="182" y="558"/>
                  <a:pt x="182" y="560"/>
                  <a:pt x="183" y="561"/>
                </a:cubicBezTo>
                <a:cubicBezTo>
                  <a:pt x="183" y="561"/>
                  <a:pt x="183" y="561"/>
                  <a:pt x="184" y="561"/>
                </a:cubicBezTo>
                <a:cubicBezTo>
                  <a:pt x="184" y="561"/>
                  <a:pt x="184" y="560"/>
                  <a:pt x="184" y="560"/>
                </a:cubicBezTo>
                <a:cubicBezTo>
                  <a:pt x="183" y="559"/>
                  <a:pt x="183" y="558"/>
                  <a:pt x="183" y="557"/>
                </a:cubicBezTo>
                <a:cubicBezTo>
                  <a:pt x="183" y="556"/>
                  <a:pt x="183" y="555"/>
                  <a:pt x="183" y="554"/>
                </a:cubicBezTo>
                <a:cubicBezTo>
                  <a:pt x="183" y="553"/>
                  <a:pt x="183" y="552"/>
                  <a:pt x="183" y="551"/>
                </a:cubicBezTo>
                <a:cubicBezTo>
                  <a:pt x="183" y="550"/>
                  <a:pt x="182" y="550"/>
                  <a:pt x="182" y="550"/>
                </a:cubicBezTo>
                <a:cubicBezTo>
                  <a:pt x="182" y="550"/>
                  <a:pt x="182" y="550"/>
                  <a:pt x="182" y="550"/>
                </a:cubicBezTo>
                <a:close/>
                <a:moveTo>
                  <a:pt x="171" y="554"/>
                </a:moveTo>
                <a:cubicBezTo>
                  <a:pt x="172" y="553"/>
                  <a:pt x="172" y="552"/>
                  <a:pt x="171" y="550"/>
                </a:cubicBezTo>
                <a:cubicBezTo>
                  <a:pt x="172" y="548"/>
                  <a:pt x="171" y="546"/>
                  <a:pt x="171" y="544"/>
                </a:cubicBezTo>
                <a:cubicBezTo>
                  <a:pt x="171" y="544"/>
                  <a:pt x="171" y="544"/>
                  <a:pt x="171" y="544"/>
                </a:cubicBezTo>
                <a:cubicBezTo>
                  <a:pt x="171" y="543"/>
                  <a:pt x="171" y="542"/>
                  <a:pt x="171" y="541"/>
                </a:cubicBezTo>
                <a:cubicBezTo>
                  <a:pt x="171" y="540"/>
                  <a:pt x="170" y="539"/>
                  <a:pt x="171" y="538"/>
                </a:cubicBezTo>
                <a:cubicBezTo>
                  <a:pt x="171" y="538"/>
                  <a:pt x="171" y="537"/>
                  <a:pt x="170" y="537"/>
                </a:cubicBezTo>
                <a:cubicBezTo>
                  <a:pt x="170" y="537"/>
                  <a:pt x="170" y="537"/>
                  <a:pt x="170" y="537"/>
                </a:cubicBezTo>
                <a:cubicBezTo>
                  <a:pt x="170" y="537"/>
                  <a:pt x="170" y="538"/>
                  <a:pt x="170" y="538"/>
                </a:cubicBezTo>
                <a:cubicBezTo>
                  <a:pt x="169" y="539"/>
                  <a:pt x="170" y="540"/>
                  <a:pt x="170" y="541"/>
                </a:cubicBezTo>
                <a:cubicBezTo>
                  <a:pt x="170" y="542"/>
                  <a:pt x="170" y="543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70" y="544"/>
                  <a:pt x="170" y="544"/>
                  <a:pt x="170" y="544"/>
                </a:cubicBezTo>
                <a:cubicBezTo>
                  <a:pt x="169" y="546"/>
                  <a:pt x="172" y="549"/>
                  <a:pt x="169" y="550"/>
                </a:cubicBezTo>
                <a:cubicBezTo>
                  <a:pt x="170" y="551"/>
                  <a:pt x="169" y="552"/>
                  <a:pt x="169" y="553"/>
                </a:cubicBezTo>
                <a:cubicBezTo>
                  <a:pt x="170" y="553"/>
                  <a:pt x="170" y="553"/>
                  <a:pt x="171" y="554"/>
                </a:cubicBezTo>
                <a:cubicBezTo>
                  <a:pt x="171" y="556"/>
                  <a:pt x="171" y="558"/>
                  <a:pt x="171" y="560"/>
                </a:cubicBezTo>
                <a:cubicBezTo>
                  <a:pt x="171" y="561"/>
                  <a:pt x="171" y="563"/>
                  <a:pt x="172" y="565"/>
                </a:cubicBezTo>
                <a:cubicBezTo>
                  <a:pt x="172" y="565"/>
                  <a:pt x="172" y="565"/>
                  <a:pt x="172" y="565"/>
                </a:cubicBezTo>
                <a:cubicBezTo>
                  <a:pt x="173" y="565"/>
                  <a:pt x="173" y="565"/>
                  <a:pt x="173" y="565"/>
                </a:cubicBezTo>
                <a:cubicBezTo>
                  <a:pt x="172" y="563"/>
                  <a:pt x="172" y="561"/>
                  <a:pt x="172" y="560"/>
                </a:cubicBezTo>
                <a:cubicBezTo>
                  <a:pt x="172" y="558"/>
                  <a:pt x="172" y="556"/>
                  <a:pt x="171" y="554"/>
                </a:cubicBezTo>
                <a:close/>
                <a:moveTo>
                  <a:pt x="170" y="536"/>
                </a:moveTo>
                <a:cubicBezTo>
                  <a:pt x="170" y="536"/>
                  <a:pt x="171" y="536"/>
                  <a:pt x="171" y="535"/>
                </a:cubicBezTo>
                <a:cubicBezTo>
                  <a:pt x="171" y="534"/>
                  <a:pt x="171" y="533"/>
                  <a:pt x="170" y="532"/>
                </a:cubicBezTo>
                <a:cubicBezTo>
                  <a:pt x="170" y="532"/>
                  <a:pt x="170" y="532"/>
                  <a:pt x="170" y="532"/>
                </a:cubicBezTo>
                <a:cubicBezTo>
                  <a:pt x="171" y="528"/>
                  <a:pt x="170" y="525"/>
                  <a:pt x="170" y="522"/>
                </a:cubicBezTo>
                <a:cubicBezTo>
                  <a:pt x="168" y="521"/>
                  <a:pt x="170" y="519"/>
                  <a:pt x="169" y="519"/>
                </a:cubicBezTo>
                <a:cubicBezTo>
                  <a:pt x="169" y="519"/>
                  <a:pt x="168" y="519"/>
                  <a:pt x="168" y="519"/>
                </a:cubicBezTo>
                <a:cubicBezTo>
                  <a:pt x="168" y="523"/>
                  <a:pt x="168" y="527"/>
                  <a:pt x="168" y="530"/>
                </a:cubicBezTo>
                <a:cubicBezTo>
                  <a:pt x="170" y="530"/>
                  <a:pt x="169" y="531"/>
                  <a:pt x="170" y="532"/>
                </a:cubicBezTo>
                <a:cubicBezTo>
                  <a:pt x="170" y="533"/>
                  <a:pt x="170" y="534"/>
                  <a:pt x="170" y="535"/>
                </a:cubicBezTo>
                <a:cubicBezTo>
                  <a:pt x="170" y="535"/>
                  <a:pt x="170" y="536"/>
                  <a:pt x="170" y="536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9050" cap="flat" cmpd="sng">
            <a:solidFill>
              <a:schemeClr val="tx1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37" name="直接箭头连接符 136"/>
          <p:cNvCxnSpPr/>
          <p:nvPr/>
        </p:nvCxnSpPr>
        <p:spPr>
          <a:xfrm flipV="1">
            <a:off x="2067401" y="1098232"/>
            <a:ext cx="26670" cy="2681288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8" name="直接箭头连接符 137"/>
          <p:cNvCxnSpPr/>
          <p:nvPr/>
        </p:nvCxnSpPr>
        <p:spPr>
          <a:xfrm>
            <a:off x="1961400" y="3676366"/>
            <a:ext cx="5386388" cy="952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flipV="1">
            <a:off x="2146459" y="2787491"/>
            <a:ext cx="1162526" cy="88868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V="1">
            <a:off x="3301841" y="1795463"/>
            <a:ext cx="905828" cy="992029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>
            <a:off x="4229576" y="1801178"/>
            <a:ext cx="768668" cy="74914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4993958" y="2557939"/>
            <a:ext cx="565309" cy="20812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>
            <a:off x="5592604" y="2794159"/>
            <a:ext cx="582454" cy="2638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H="1">
            <a:off x="2718912" y="3224213"/>
            <a:ext cx="17621" cy="428625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H="1">
            <a:off x="4187190" y="1816894"/>
            <a:ext cx="13335" cy="185928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H="1">
            <a:off x="5011757" y="2586992"/>
            <a:ext cx="931" cy="1089374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>
            <a:off x="5582603" y="2766536"/>
            <a:ext cx="20479" cy="909638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>
            <a:off x="6163152" y="3060383"/>
            <a:ext cx="11906" cy="58674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箭头: 上 140"/>
          <p:cNvSpPr/>
          <p:nvPr/>
        </p:nvSpPr>
        <p:spPr>
          <a:xfrm>
            <a:off x="2062639" y="2573655"/>
            <a:ext cx="560070" cy="104489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>
                <a:solidFill>
                  <a:srgbClr val="FFFCF3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产生</a:t>
            </a:r>
            <a:endParaRPr lang="zh-CN" altLang="en-US" sz="1500" b="1">
              <a:solidFill>
                <a:srgbClr val="FFFCF3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0" name="箭头: 上 141"/>
          <p:cNvSpPr/>
          <p:nvPr/>
        </p:nvSpPr>
        <p:spPr>
          <a:xfrm>
            <a:off x="2719864" y="2185035"/>
            <a:ext cx="560070" cy="1123474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>
                <a:solidFill>
                  <a:srgbClr val="FFFCF3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发展</a:t>
            </a:r>
            <a:endParaRPr lang="zh-CN" altLang="en-US" sz="1500" b="1">
              <a:solidFill>
                <a:srgbClr val="FFFCF3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1" name="箭头: 上 142"/>
          <p:cNvSpPr/>
          <p:nvPr/>
        </p:nvSpPr>
        <p:spPr>
          <a:xfrm>
            <a:off x="3377089" y="1454467"/>
            <a:ext cx="641985" cy="1551623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>
                <a:solidFill>
                  <a:srgbClr val="FFFCF3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短暂的春天</a:t>
            </a:r>
            <a:endParaRPr lang="zh-CN" altLang="en-US" sz="1500" b="1">
              <a:solidFill>
                <a:srgbClr val="FFFCF3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2" name="箭头: 下 143"/>
          <p:cNvSpPr/>
          <p:nvPr/>
        </p:nvSpPr>
        <p:spPr>
          <a:xfrm>
            <a:off x="4294823" y="2238852"/>
            <a:ext cx="611981" cy="1379696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>
                <a:solidFill>
                  <a:srgbClr val="FFFCF3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再度受挫</a:t>
            </a:r>
            <a:endParaRPr lang="zh-CN" altLang="en-US" sz="1500" b="1">
              <a:solidFill>
                <a:srgbClr val="FFFCF3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3" name="箭头: 下 145"/>
          <p:cNvSpPr/>
          <p:nvPr/>
        </p:nvSpPr>
        <p:spPr>
          <a:xfrm rot="17559736">
            <a:off x="5883116" y="1539716"/>
            <a:ext cx="677228" cy="2265045"/>
          </a:xfrm>
          <a:prstGeom prst="down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500" b="1" dirty="0">
                <a:solidFill>
                  <a:srgbClr val="FFFCF3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夹缝中顽强生存</a:t>
            </a:r>
            <a:endParaRPr lang="zh-CN" altLang="en-US" sz="1500" b="1" dirty="0">
              <a:solidFill>
                <a:srgbClr val="FFFCF3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789748" y="3733801"/>
            <a:ext cx="775811" cy="270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1860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5" name="矩形 154"/>
          <p:cNvSpPr/>
          <p:nvPr/>
        </p:nvSpPr>
        <p:spPr>
          <a:xfrm>
            <a:off x="2956560" y="3764280"/>
            <a:ext cx="741998" cy="2466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1912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2325529" y="3749041"/>
            <a:ext cx="775811" cy="270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1895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3786188" y="3733800"/>
            <a:ext cx="775811" cy="311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1919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4588193" y="3733800"/>
            <a:ext cx="775811" cy="30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1927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59" name="矩形 158"/>
          <p:cNvSpPr/>
          <p:nvPr/>
        </p:nvSpPr>
        <p:spPr>
          <a:xfrm>
            <a:off x="5204937" y="3733800"/>
            <a:ext cx="775811" cy="30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1936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825491" y="3764281"/>
            <a:ext cx="775811" cy="2500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1945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6455093" y="3733800"/>
            <a:ext cx="775811" cy="30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tx1"/>
                </a:solidFill>
                <a:latin typeface="二字元煜臣拙宋简" panose="02010604000000000000" pitchFamily="2" charset="-122"/>
                <a:ea typeface="二字元煜臣拙宋简" panose="02010604000000000000" pitchFamily="2" charset="-122"/>
              </a:rPr>
              <a:t>1949</a:t>
            </a:r>
            <a:endParaRPr lang="en-US" altLang="zh-CN" b="1">
              <a:solidFill>
                <a:schemeClr val="tx1"/>
              </a:solidFill>
              <a:latin typeface="二字元煜臣拙宋简" panose="02010604000000000000" pitchFamily="2" charset="-122"/>
              <a:ea typeface="二字元煜臣拙宋简" panose="02010604000000000000" pitchFamily="2" charset="-122"/>
            </a:endParaRPr>
          </a:p>
        </p:txBody>
      </p:sp>
      <p:cxnSp>
        <p:nvCxnSpPr>
          <p:cNvPr id="162" name="直接连接符 161"/>
          <p:cNvCxnSpPr/>
          <p:nvPr/>
        </p:nvCxnSpPr>
        <p:spPr>
          <a:xfrm flipH="1">
            <a:off x="3284220" y="2817972"/>
            <a:ext cx="20479" cy="834866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H="1">
            <a:off x="6730841" y="3319462"/>
            <a:ext cx="0" cy="366713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6173153" y="3060382"/>
            <a:ext cx="582454" cy="2638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文本框 5"/>
          <p:cNvSpPr txBox="1"/>
          <p:nvPr/>
        </p:nvSpPr>
        <p:spPr>
          <a:xfrm>
            <a:off x="5133918" y="3685891"/>
            <a:ext cx="2877943" cy="43858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rgbClr val="C00000"/>
                </a:solidFill>
                <a:ea typeface="黑体" panose="02010609060101010101" pitchFamily="49" charset="-122"/>
                <a:sym typeface="+mn-ea"/>
              </a:rPr>
              <a:t>发展过程艰难曲折</a:t>
            </a:r>
            <a:endParaRPr lang="zh-CN" altLang="en-US" sz="2400" b="1" dirty="0">
              <a:solidFill>
                <a:srgbClr val="C00000"/>
              </a:solidFill>
              <a:highlight>
                <a:srgbClr val="808000"/>
              </a:highlight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4529" y="4105409"/>
            <a:ext cx="570733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据上图，分析中国民族工业的发展特点。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4" name="Picture 2" descr="C:\Users\Administrator\Desktop\必修二图\4\晚清轿子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57718" y="728092"/>
            <a:ext cx="1852979" cy="1312652"/>
          </a:xfrm>
          <a:prstGeom prst="rect">
            <a:avLst/>
          </a:prstGeom>
          <a:noFill/>
        </p:spPr>
      </p:pic>
      <p:pic>
        <p:nvPicPr>
          <p:cNvPr id="7" name="Picture 5" descr="C:\Users\Administrator\Desktop\必修二图\4\晚清帆船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367145" y="3427750"/>
            <a:ext cx="1852979" cy="1341472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367145" y="2043419"/>
            <a:ext cx="1852979" cy="136720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7" name="Picture 11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937762" y="2043418"/>
            <a:ext cx="2207441" cy="138721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4937762" y="722898"/>
            <a:ext cx="2207441" cy="13126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3" name="Picture 6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 cstate="print"/>
          <a:stretch>
            <a:fillRect/>
          </a:stretch>
        </p:blipFill>
        <p:spPr bwMode="auto">
          <a:xfrm>
            <a:off x="4937762" y="3400883"/>
            <a:ext cx="2207442" cy="135833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5" name="TextBox 24"/>
          <p:cNvSpPr txBox="1"/>
          <p:nvPr/>
        </p:nvSpPr>
        <p:spPr>
          <a:xfrm>
            <a:off x="2272352" y="964199"/>
            <a:ext cx="2665409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社会生活的变化</a:t>
            </a:r>
            <a:endPara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050" name="Picture 2" descr="http://5b0988e595225.cdn.sohucs.com/images/20171025/9559e874cf8d44d986cc3244d72a41fd.jpe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221" y="2496045"/>
            <a:ext cx="1672596" cy="2085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0"/>
          <p:cNvPicPr>
            <a:picLocks noChangeAspect="1"/>
          </p:cNvPicPr>
          <p:nvPr/>
        </p:nvPicPr>
        <p:blipFill>
          <a:blip r:embed="rId15" cstate="print">
            <a:grayscl/>
          </a:blip>
          <a:stretch>
            <a:fillRect/>
          </a:stretch>
        </p:blipFill>
        <p:spPr>
          <a:xfrm>
            <a:off x="7145203" y="1183490"/>
            <a:ext cx="1667615" cy="1312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272353" y="2232269"/>
            <a:ext cx="2665409" cy="18420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近代交通通信事业的发展，逐渐改变了人们的生产方式和生活方式。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pic>
        <p:nvPicPr>
          <p:cNvPr id="17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7059" y="895539"/>
            <a:ext cx="1639520" cy="190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3"/>
          <p:cNvPicPr/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4042357" y="895540"/>
            <a:ext cx="2240411" cy="190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5" name="图片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682" y="895538"/>
            <a:ext cx="1954429" cy="1904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s://f11.baidu.com/it/u=618893989,2743068647&amp;fm=175&amp;s=88E27A27544AA755DC58B4060100E091&amp;w=631&amp;h=462&amp;img.JPEG&amp;access=2159673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768" y="895538"/>
            <a:ext cx="2601202" cy="190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21501" y="3236611"/>
            <a:ext cx="3873759" cy="13988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随着社会经济和文化的发展，人们的生活方式和风俗习惯也开始发生深刻</a:t>
            </a:r>
            <a:r>
              <a:rPr lang="zh-CN" altLang="en-US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变化。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8" name="Picture 1" descr="E:\经济和社会生活的变化\98c9a212a7b343bbadc6d1ac80ce402c.jpe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 cstate="print"/>
          <a:srcRect l="13594" t="2987" r="19555" b="2413"/>
          <a:stretch>
            <a:fillRect/>
          </a:stretch>
        </p:blipFill>
        <p:spPr bwMode="auto">
          <a:xfrm>
            <a:off x="2479638" y="2800065"/>
            <a:ext cx="1160903" cy="1904524"/>
          </a:xfrm>
          <a:prstGeom prst="rect">
            <a:avLst/>
          </a:prstGeom>
          <a:noFill/>
        </p:spPr>
      </p:pic>
      <p:pic>
        <p:nvPicPr>
          <p:cNvPr id="34" name="Picture 2" descr="E:\经济和社会生活的变化\22ad7e3d269759ee97686491b2fb43166d22df02.jpg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3640541" y="2800065"/>
            <a:ext cx="1149694" cy="1904524"/>
          </a:xfrm>
          <a:prstGeom prst="rect">
            <a:avLst/>
          </a:prstGeom>
          <a:noFill/>
        </p:spPr>
      </p:pic>
      <p:pic>
        <p:nvPicPr>
          <p:cNvPr id="35" name="Picture 2" descr="C:\Users\Administrator\Desktop\下载_副本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897" y="2800065"/>
            <a:ext cx="1173740" cy="1904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1114" y="4479337"/>
            <a:ext cx="8140401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00000"/>
              </a:lnSpc>
            </a:pPr>
            <a:r>
              <a:rPr lang="zh-CN" altLang="en-US" sz="1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人们的饮食、服饰、婚丧以及休闲娱乐方式日益开放，出现了崇洋逐新的</a:t>
            </a:r>
            <a:r>
              <a:rPr lang="zh-CN" altLang="en-US" sz="1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趋向。</a:t>
            </a:r>
            <a:endParaRPr lang="zh-CN" altLang="en-US" sz="1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45517" y="783772"/>
            <a:ext cx="2316635" cy="361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4632" y="783772"/>
            <a:ext cx="2610886" cy="178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nimg.ws.126.net/?url=http%3A%2F%2Fdingyue.ws.126.net%2F2022%2F0114%2Fb765e34fj00r5nx5a001hd200ml00fgg00it00cu.jpg&amp;thumbnail=650x2147483647&amp;quality=80&amp;type=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32" y="2569891"/>
            <a:ext cx="2610886" cy="1825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2153" y="2569891"/>
            <a:ext cx="2577674" cy="182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图片 2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2153" y="782456"/>
            <a:ext cx="2547062" cy="1787435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 hidden="1"/>
          <p:cNvSpPr/>
          <p:nvPr>
            <p:custDataLst>
              <p:tags r:id="rId1"/>
            </p:custDataLst>
          </p:nvPr>
        </p:nvSpPr>
        <p:spPr>
          <a:xfrm>
            <a:off x="385763" y="4277916"/>
            <a:ext cx="8372475" cy="6107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1954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年召开的第一届全国人大制定并通过了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《</a:t>
            </a:r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中华人民共和国宪法</a:t>
            </a:r>
            <a:r>
              <a:rPr lang="en-US" altLang="zh-CN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》</a:t>
            </a:r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710842" y="3066955"/>
            <a:ext cx="7954328" cy="1688811"/>
          </a:xfrm>
          <a:prstGeom prst="roundRect">
            <a:avLst/>
          </a:prstGeom>
          <a:ln w="12700">
            <a:solidFill>
              <a:schemeClr val="tx1"/>
            </a:solidFill>
            <a:prstDash val="dash"/>
          </a:ln>
        </p:spPr>
        <p:txBody>
          <a:bodyPr wrap="square" lIns="94500" tIns="8100" rIns="94500" bIns="8910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然而，即使在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1941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年，仍旧可以在三四小时内从外滩中段跑到一点也没有改变的农村地区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传统的中国绵亘不断，差不多伸展到外国租界的边缘为止。在乡村，人们看不到上海影响的任何迹象。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  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——[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美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罗兹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墨菲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上海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现代中国的钥匙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2969" y="888796"/>
            <a:ext cx="2901363" cy="20266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2162" y="3223215"/>
            <a:ext cx="7533916" cy="16943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2020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11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月12日，习近平总书记在南通博物苑参观张謇生平展陈时指出，张謇在兴办实业的同时，积极兴办教育和社会公益事业，造福乡梓，帮助群众，影响深远，是中国民营企业家的先贤和楷模。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026" name="Picture 2" descr="C:\Users\Administrator\Desktop\1126734308_16052291583001n_副本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2823" y="800100"/>
            <a:ext cx="3656670" cy="241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1126734308_16052291514221n_副本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983" y="800101"/>
            <a:ext cx="3768154" cy="241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1445" y="820201"/>
            <a:ext cx="7984624" cy="33932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近代中国社会生活变化的特点：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①不平衡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: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沿海地区＞内陆地区；东南各省＞西北各省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；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大中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城市＞广大乡镇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；受过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教育和教育程度较高的民众＞没有受过教育或教育程度较低的民众。</a:t>
            </a:r>
            <a:endParaRPr lang="zh-CN" altLang="en-US" sz="2400" b="1" noProof="1"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pitchFamily="2" charset="-122"/>
                <a:sym typeface="+mn-ea"/>
              </a:rPr>
              <a:t>②总体上看，近代社会生活的变化，呈现出新旧并呈、多元发展的特征。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714646" y="747280"/>
            <a:ext cx="7480835" cy="117724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1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.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表是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1913-1920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年中国民族工业发展情况统计表。出现这种情况的主要原因是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（   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 ）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4912425" y="1313852"/>
            <a:ext cx="404813" cy="494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295072" y="1924526"/>
          <a:ext cx="5808588" cy="1708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4685"/>
                <a:gridCol w="1383216"/>
                <a:gridCol w="1423040"/>
                <a:gridCol w="1707647"/>
              </a:tblGrid>
              <a:tr h="569517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年份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</a:rPr>
                        <a:t>  </a:t>
                      </a:r>
                      <a:r>
                        <a:rPr lang="zh-CN" altLang="en-US" sz="2000" kern="100" dirty="0" smtClean="0">
                          <a:effectLst/>
                        </a:rPr>
                        <a:t>工</a:t>
                      </a:r>
                      <a:r>
                        <a:rPr lang="zh-CN" sz="2000" kern="100" dirty="0" smtClean="0">
                          <a:effectLst/>
                        </a:rPr>
                        <a:t>厂</a:t>
                      </a:r>
                      <a:r>
                        <a:rPr lang="zh-CN" sz="2000" kern="100" dirty="0">
                          <a:effectLst/>
                        </a:rPr>
                        <a:t>数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资本数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effectLst/>
                        </a:rPr>
                        <a:t>工人数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</a:tr>
              <a:tr h="569517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1913</a:t>
                      </a:r>
                      <a:r>
                        <a:rPr lang="zh-CN" sz="2000" kern="100" dirty="0">
                          <a:effectLst/>
                        </a:rPr>
                        <a:t>年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689</a:t>
                      </a:r>
                      <a:r>
                        <a:rPr lang="zh-CN" sz="2000" kern="100" dirty="0">
                          <a:effectLst/>
                        </a:rPr>
                        <a:t>家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33</a:t>
                      </a:r>
                      <a:r>
                        <a:rPr lang="zh-CN" sz="2000" kern="100" dirty="0">
                          <a:effectLst/>
                        </a:rPr>
                        <a:t>亿元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27</a:t>
                      </a:r>
                      <a:r>
                        <a:rPr lang="zh-CN" sz="2000" kern="100" dirty="0">
                          <a:effectLst/>
                        </a:rPr>
                        <a:t>万多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</a:tr>
              <a:tr h="569517"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1920</a:t>
                      </a:r>
                      <a:r>
                        <a:rPr lang="zh-CN" sz="2000" kern="100" dirty="0">
                          <a:effectLst/>
                        </a:rPr>
                        <a:t>年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1795</a:t>
                      </a:r>
                      <a:r>
                        <a:rPr lang="zh-CN" sz="2000" kern="100" dirty="0">
                          <a:effectLst/>
                        </a:rPr>
                        <a:t>家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50</a:t>
                      </a:r>
                      <a:r>
                        <a:rPr lang="zh-CN" sz="2000" kern="100" dirty="0">
                          <a:effectLst/>
                        </a:rPr>
                        <a:t>亿元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55</a:t>
                      </a:r>
                      <a:r>
                        <a:rPr lang="zh-CN" sz="2000" kern="100" dirty="0">
                          <a:effectLst/>
                        </a:rPr>
                        <a:t>万多</a:t>
                      </a:r>
                      <a:endParaRPr lang="zh-CN" sz="2000" kern="100" dirty="0">
                        <a:effectLst/>
                        <a:latin typeface="Times New Roman" panose="02020603050405020304"/>
                        <a:ea typeface="黑体" panose="02010609060101010101" pitchFamily="49" charset="-122"/>
                      </a:endParaRPr>
                    </a:p>
                  </a:txBody>
                  <a:tcPr marL="57150" marR="57150" marT="35719" marB="35719" anchor="ctr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10181" y="3449782"/>
            <a:ext cx="6766276" cy="117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6384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eaLnBrk="0" fontAlgn="ctr" hangingPunct="0">
              <a:lnSpc>
                <a:spcPct val="150000"/>
              </a:lnSpc>
              <a:tabLst>
                <a:tab pos="1978660" algn="l"/>
              </a:tabLst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．帝国主义放松侵略	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．西方科技的传入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  <a:tabLst>
                <a:tab pos="1978660" algn="l"/>
              </a:tabLst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．新文化运动的推动	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．十月革命的影响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626788" y="807436"/>
            <a:ext cx="8087308" cy="3393237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2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.</a:t>
            </a:r>
            <a:r>
              <a:rPr lang="zh-CN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清末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民初山西有一首歌谣：破戏台，烂秀才，小足板子洋烟袋；火车站，德律风（指电话），大足板子毕业生。这反映出当地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（     ）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传统习俗受到冲击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②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文化教育日渐衰落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生活方式发生变化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④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思想观念有了改变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ctr"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①②③	B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②③④	C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①②④	D</a:t>
            </a:r>
            <a:r>
              <a:rPr lang="zh-CN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①③④</a:t>
            </a:r>
            <a:endParaRPr lang="zh-CN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782735" y="1964560"/>
            <a:ext cx="875824" cy="731996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4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/>
          <p:nvPr>
            <p:custDataLst>
              <p:tags r:id="rId1"/>
            </p:custDataLst>
          </p:nvPr>
        </p:nvSpPr>
        <p:spPr>
          <a:xfrm>
            <a:off x="1256299" y="1216871"/>
            <a:ext cx="461665" cy="2988088"/>
          </a:xfrm>
          <a:prstGeom prst="rect">
            <a:avLst/>
          </a:prstGeom>
          <a:noFill/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vert="eaVert"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经济和社会生活的变化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3"/>
          <p:cNvSpPr txBox="1"/>
          <p:nvPr>
            <p:custDataLst>
              <p:tags r:id="rId2"/>
            </p:custDataLst>
          </p:nvPr>
        </p:nvSpPr>
        <p:spPr>
          <a:xfrm>
            <a:off x="2217527" y="1080141"/>
            <a:ext cx="744857" cy="16850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民族资本主义的发展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AutoShape 14"/>
          <p:cNvSpPr/>
          <p:nvPr>
            <p:custDataLst>
              <p:tags r:id="rId3"/>
            </p:custDataLst>
          </p:nvPr>
        </p:nvSpPr>
        <p:spPr>
          <a:xfrm>
            <a:off x="1710209" y="1534717"/>
            <a:ext cx="451326" cy="2188158"/>
          </a:xfrm>
          <a:prstGeom prst="leftBrace">
            <a:avLst>
              <a:gd name="adj1" fmla="val 67451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5"/>
          <p:cNvSpPr txBox="1"/>
          <p:nvPr>
            <p:custDataLst>
              <p:tags r:id="rId4"/>
            </p:custDataLst>
          </p:nvPr>
        </p:nvSpPr>
        <p:spPr>
          <a:xfrm>
            <a:off x="2176805" y="3031596"/>
            <a:ext cx="726194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社会生活的变化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3"/>
          <p:cNvSpPr/>
          <p:nvPr>
            <p:custDataLst>
              <p:tags r:id="rId5"/>
            </p:custDataLst>
          </p:nvPr>
        </p:nvSpPr>
        <p:spPr>
          <a:xfrm>
            <a:off x="3213088" y="1662195"/>
            <a:ext cx="306626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初步发展：辛亥革命后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0"/>
          <p:cNvSpPr txBox="1"/>
          <p:nvPr>
            <p:custDataLst>
              <p:tags r:id="rId6"/>
            </p:custDataLst>
          </p:nvPr>
        </p:nvSpPr>
        <p:spPr>
          <a:xfrm>
            <a:off x="3236233" y="1174131"/>
            <a:ext cx="2935967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萌芽：洋务运动至清末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Text Box 6"/>
          <p:cNvSpPr txBox="1"/>
          <p:nvPr>
            <p:custDataLst>
              <p:tags r:id="rId7"/>
            </p:custDataLst>
          </p:nvPr>
        </p:nvSpPr>
        <p:spPr>
          <a:xfrm>
            <a:off x="3283491" y="2488403"/>
            <a:ext cx="235950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再度受挫：一战后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AutoShape 5"/>
          <p:cNvSpPr/>
          <p:nvPr>
            <p:custDataLst>
              <p:tags r:id="rId8"/>
            </p:custDataLst>
          </p:nvPr>
        </p:nvSpPr>
        <p:spPr>
          <a:xfrm>
            <a:off x="2997691" y="1217321"/>
            <a:ext cx="307555" cy="1655754"/>
          </a:xfrm>
          <a:prstGeom prst="leftBrace">
            <a:avLst>
              <a:gd name="adj1" fmla="val 2870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3"/>
          <p:cNvSpPr/>
          <p:nvPr>
            <p:custDataLst>
              <p:tags r:id="rId9"/>
            </p:custDataLst>
          </p:nvPr>
        </p:nvSpPr>
        <p:spPr>
          <a:xfrm>
            <a:off x="3248236" y="2070281"/>
            <a:ext cx="5043908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短暂的春天：一战期间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AutoShape 5"/>
          <p:cNvSpPr/>
          <p:nvPr>
            <p:custDataLst>
              <p:tags r:id="rId10"/>
            </p:custDataLst>
          </p:nvPr>
        </p:nvSpPr>
        <p:spPr>
          <a:xfrm>
            <a:off x="2960934" y="2938338"/>
            <a:ext cx="322558" cy="1158791"/>
          </a:xfrm>
          <a:prstGeom prst="leftBrace">
            <a:avLst>
              <a:gd name="adj1" fmla="val 2844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6"/>
          <p:cNvSpPr txBox="1"/>
          <p:nvPr>
            <p:custDataLst>
              <p:tags r:id="rId11"/>
            </p:custDataLst>
          </p:nvPr>
        </p:nvSpPr>
        <p:spPr>
          <a:xfrm>
            <a:off x="3263988" y="3289401"/>
            <a:ext cx="342180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生活方式和风俗习惯的变化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6"/>
          <p:cNvSpPr txBox="1"/>
          <p:nvPr>
            <p:custDataLst>
              <p:tags r:id="rId12"/>
            </p:custDataLst>
          </p:nvPr>
        </p:nvSpPr>
        <p:spPr>
          <a:xfrm>
            <a:off x="3254987" y="2873076"/>
            <a:ext cx="2572963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交通通信事业的发展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6"/>
          <p:cNvSpPr txBox="1"/>
          <p:nvPr>
            <p:custDataLst>
              <p:tags r:id="rId13"/>
            </p:custDataLst>
          </p:nvPr>
        </p:nvSpPr>
        <p:spPr>
          <a:xfrm>
            <a:off x="3254987" y="3722605"/>
            <a:ext cx="3819088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出现崇洋逐新的趋向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AutoShape 5"/>
          <p:cNvSpPr/>
          <p:nvPr>
            <p:custDataLst>
              <p:tags r:id="rId14"/>
            </p:custDataLst>
          </p:nvPr>
        </p:nvSpPr>
        <p:spPr>
          <a:xfrm rot="10800000">
            <a:off x="6524511" y="2949051"/>
            <a:ext cx="322558" cy="1158791"/>
          </a:xfrm>
          <a:prstGeom prst="leftBrace">
            <a:avLst>
              <a:gd name="adj1" fmla="val 2844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 Box 6"/>
          <p:cNvSpPr txBox="1"/>
          <p:nvPr>
            <p:custDataLst>
              <p:tags r:id="rId15"/>
            </p:custDataLst>
          </p:nvPr>
        </p:nvSpPr>
        <p:spPr>
          <a:xfrm>
            <a:off x="6917510" y="3217835"/>
            <a:ext cx="1358494" cy="715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新旧并呈多元发展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5"/>
          <p:cNvSpPr/>
          <p:nvPr>
            <p:custDataLst>
              <p:tags r:id="rId16"/>
            </p:custDataLst>
          </p:nvPr>
        </p:nvSpPr>
        <p:spPr>
          <a:xfrm rot="10800000">
            <a:off x="6201954" y="1280202"/>
            <a:ext cx="322558" cy="1529993"/>
          </a:xfrm>
          <a:prstGeom prst="leftBrace">
            <a:avLst>
              <a:gd name="adj1" fmla="val 2844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pPr algn="ctr" eaLnBrk="1" hangingPunct="1"/>
            <a:endParaRPr lang="zh-CN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 Box 6"/>
          <p:cNvSpPr txBox="1"/>
          <p:nvPr>
            <p:custDataLst>
              <p:tags r:id="rId17"/>
            </p:custDataLst>
          </p:nvPr>
        </p:nvSpPr>
        <p:spPr>
          <a:xfrm>
            <a:off x="6623433" y="1705296"/>
            <a:ext cx="1358494" cy="715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发展过程艰难曲折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/>
      <p:bldP spid="10" grpId="0"/>
      <p:bldP spid="11" grpId="0"/>
      <p:bldP spid="12" grpId="0"/>
      <p:bldP spid="13" grpId="0" animBg="1"/>
      <p:bldP spid="14" grpId="0"/>
      <p:bldP spid="16" grpId="0" animBg="1"/>
      <p:bldP spid="17" grpId="0"/>
      <p:bldP spid="18" grpId="0"/>
      <p:bldP spid="19" grpId="0"/>
      <p:bldP spid="21" grpId="0" animBg="1"/>
      <p:bldP spid="22" grpId="0"/>
      <p:bldP spid="23" grpId="0" animBg="1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0"/>
          <p:cNvSpPr txBox="1"/>
          <p:nvPr/>
        </p:nvSpPr>
        <p:spPr>
          <a:xfrm>
            <a:off x="1619672" y="1995686"/>
            <a:ext cx="5832688" cy="1872208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329" y="811831"/>
            <a:ext cx="8502491" cy="39034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>
              <a:lnSpc>
                <a:spcPts val="3195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了解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近代著名实业家张骞等人创办企业的经历，认识近代中国民族资本主义曲折发展的过程，分析中国近代民族工业发展缓慢的原因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史料实证、历史解释</a:t>
            </a:r>
            <a:endPara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ts val="3195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了解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近代以来社会风俗习惯方面的变化，并与现代社会生活进行比较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。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时空观念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>
              <a:lnSpc>
                <a:spcPts val="3195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3.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分析中国民族工业的发展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特征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近代中国</a:t>
            </a:r>
            <a:r>
              <a:rPr lang="en-US" altLang="zh-CN" sz="2000" b="1" dirty="0" err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社会生活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变化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特征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ts val="3195"/>
              </a:lnSpc>
            </a:pPr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唯物史观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195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4.</a:t>
            </a:r>
            <a:r>
              <a:rPr lang="zh-CN" altLang="en-US" sz="2000" b="1" kern="0" dirty="0" smtClean="0">
                <a:latin typeface="黑体" panose="02010609060101010101" pitchFamily="49" charset="-122"/>
                <a:ea typeface="黑体" panose="02010609060101010101" pitchFamily="49" charset="-122"/>
                <a:cs typeface="+mj-lt"/>
                <a:sym typeface="+mn-ea"/>
              </a:rPr>
              <a:t>认识</a:t>
            </a:r>
            <a:r>
              <a:rPr lang="zh-CN" altLang="en-US" sz="2000" b="1" kern="0" dirty="0">
                <a:latin typeface="黑体" panose="02010609060101010101" pitchFamily="49" charset="-122"/>
                <a:ea typeface="黑体" panose="02010609060101010101" pitchFamily="49" charset="-122"/>
                <a:cs typeface="+mj-lt"/>
                <a:sym typeface="+mn-ea"/>
              </a:rPr>
              <a:t>近代实业家的爱国情怀，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培养学生的爱国情感和与时俱进的态度</a:t>
            </a:r>
            <a:r>
              <a:rPr lang="zh-CN" altLang="en-US" sz="2000" b="1" kern="0" dirty="0">
                <a:latin typeface="黑体" panose="02010609060101010101" pitchFamily="49" charset="-122"/>
                <a:ea typeface="黑体" panose="02010609060101010101" pitchFamily="49" charset="-122"/>
                <a:cs typeface="+mj-lt"/>
                <a:sym typeface="+mn-ea"/>
              </a:rPr>
              <a:t>。  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家国情怀</a:t>
            </a:r>
            <a:endPara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307" y="753540"/>
            <a:ext cx="540781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民族资本主义的发展历程</a:t>
            </a:r>
            <a:r>
              <a:rPr lang="en-US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萌芽阶段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8"/>
          <p:cNvSpPr txBox="1"/>
          <p:nvPr>
            <p:custDataLst>
              <p:tags r:id="rId1"/>
            </p:custDataLst>
          </p:nvPr>
        </p:nvSpPr>
        <p:spPr>
          <a:xfrm>
            <a:off x="3608572" y="1428104"/>
            <a:ext cx="5026280" cy="191590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正是在洋务派主持下，中国拥有了第一批机器生产的兵工厂、造船厂、纺织厂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……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在“官督商办”、“官商合办”的企业里，一些地主、官僚、商人逐渐向资产阶级转化。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       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   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——《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从洋务、维新到资产阶级革命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微软雅黑" panose="020B0503020204020204" charset="-122"/>
              </a:rPr>
              <a:t>》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pic>
        <p:nvPicPr>
          <p:cNvPr id="4098" name="Picture 2" descr="https://iknow-pic.cdn.bcebos.com/30adcbef76094b360ef3ed93b3cc7cd98d109d6f?x-bce-process=image%2Fresize%2Cm_lfit%2Cw_600%2Ch_800%2Climit_1%2Fquality%2Cq_85%2Fformat%2Cf_aut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26" y="1428104"/>
            <a:ext cx="3158617" cy="2371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6"/>
          <p:cNvSpPr txBox="1"/>
          <p:nvPr>
            <p:custDataLst>
              <p:tags r:id="rId3"/>
            </p:custDataLst>
          </p:nvPr>
        </p:nvSpPr>
        <p:spPr>
          <a:xfrm>
            <a:off x="3757729" y="3244433"/>
            <a:ext cx="5101520" cy="82785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据材料，概括中国民族资本主义</a:t>
            </a:r>
            <a:r>
              <a:rPr lang="zh-CN" altLang="en-US" sz="2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在</a:t>
            </a:r>
            <a:endParaRPr lang="en-US" altLang="zh-CN" sz="22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19世纪六七十年代</a:t>
            </a:r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产生的原因。</a:t>
            </a:r>
            <a:endParaRPr lang="zh-CN" altLang="en-US" sz="2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7" name="文本框 19"/>
          <p:cNvSpPr txBox="1"/>
          <p:nvPr>
            <p:custDataLst>
              <p:tags r:id="rId4"/>
            </p:custDataLst>
          </p:nvPr>
        </p:nvSpPr>
        <p:spPr>
          <a:xfrm>
            <a:off x="4072220" y="4230121"/>
            <a:ext cx="3638571" cy="438582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受洋务运动的刺激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8"/>
          <p:cNvSpPr txBox="1"/>
          <p:nvPr>
            <p:custDataLst>
              <p:tags r:id="rId1"/>
            </p:custDataLst>
          </p:nvPr>
        </p:nvSpPr>
        <p:spPr>
          <a:xfrm>
            <a:off x="2057400" y="978502"/>
            <a:ext cx="6749891" cy="33932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材料一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甲午战败以后，张謇对清政府允许日本在内地设厂深为忧虑，认为“一旦尽撤藩篱，喧宾夺主，西洋各国，援例尽沾”，其后患必然是“以我剥肤之痛，益彼富强之资逐渐吞噬，计日可待”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张謇与大生纱厂的兴衰》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材料二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光绪二十九年（1903年）9月7日，清政府颁布了一系列工商业规章和奖励实业办法，如《奖励华商公司章程》《公司注册章程》等。这些章程规定，允许自由发展实业，奖励兴办工商企业，鼓励组织商会团体。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摘编自白寿彝《中国通史纲要》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441008" y="1371732"/>
            <a:ext cx="1513046" cy="1782128"/>
          </a:xfrm>
          <a:prstGeom prst="ellipse">
            <a:avLst/>
          </a:prstGeom>
          <a:ln w="12700">
            <a:solidFill>
              <a:schemeClr val="accent1"/>
            </a:solidFill>
          </a:ln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54697" y="2497101"/>
            <a:ext cx="4851001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3765" fontAlgn="base"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外国人在华开办工厂的刺激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altLang="zh-CN" sz="24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913765" fontAlgn="base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清政府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放松了对民间设厂的限制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altLang="zh-CN" sz="2400" b="1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913765" fontAlgn="base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“实业救国”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思潮的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兴起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16"/>
          <p:cNvSpPr txBox="1"/>
          <p:nvPr>
            <p:custDataLst>
              <p:tags r:id="rId1"/>
            </p:custDataLst>
          </p:nvPr>
        </p:nvSpPr>
        <p:spPr>
          <a:xfrm>
            <a:off x="586752" y="2083416"/>
            <a:ext cx="8291359" cy="4078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据材料，概括中国民族资本主义在甲午战争后有所发展的原因。</a:t>
            </a:r>
            <a:endParaRPr lang="zh-CN" altLang="en-US" sz="2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4" name="文本框 5"/>
          <p:cNvSpPr txBox="1"/>
          <p:nvPr/>
        </p:nvSpPr>
        <p:spPr>
          <a:xfrm>
            <a:off x="464190" y="841442"/>
            <a:ext cx="8342948" cy="114056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材料三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张謇目睹国事日非，京官疆吏不足为谋，虽科举成名，却不愿以此求官，而另走兴办实业和教育的新路。建大生集团，主营纺织面粉。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r">
              <a:lnSpc>
                <a:spcPct val="12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《张謇全集》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>
            <p:custDataLst>
              <p:tags r:id="rId1"/>
            </p:custDataLst>
          </p:nvPr>
        </p:nvSpPr>
        <p:spPr>
          <a:xfrm>
            <a:off x="4133589" y="783211"/>
            <a:ext cx="4612377" cy="2632885"/>
          </a:xfrm>
          <a:prstGeom prst="rect">
            <a:avLst/>
          </a:prstGeom>
          <a:noFill/>
          <a:ln w="25400"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微软雅黑" panose="020B0503020204020204" charset="-122"/>
              </a:rPr>
              <a:t> 材料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南京临时政府在它存在的短短三个月的时间里，陆续制定并颁布了一系列有关经济、政治等方面的法令。经济方面，宣布实行振兴实业的方针，颁布保护工商业、鼓励发展民族工业的规章制度和措施。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                  </a:t>
            </a: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  <a:sym typeface="+mn-ea"/>
              </a:rPr>
              <a:t>《中国近代史》     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4123" y="3986572"/>
            <a:ext cx="761139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3765" fontAlgn="base"/>
            <a:r>
              <a:rPr lang="zh-CN" altLang="zh-CN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中华民国临时政府颁布了一系列奖励发展实业的法令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16"/>
          <p:cNvSpPr txBox="1"/>
          <p:nvPr>
            <p:custDataLst>
              <p:tags r:id="rId2"/>
            </p:custDataLst>
          </p:nvPr>
        </p:nvSpPr>
        <p:spPr>
          <a:xfrm>
            <a:off x="629055" y="3461493"/>
            <a:ext cx="8041532" cy="4078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据材料，概括中国民族资本主义在这一时期得到初步发展的原因。</a:t>
            </a:r>
            <a:endParaRPr lang="zh-CN" altLang="en-US" sz="2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030" name="Picture 6" descr="https://pic.rmb.bdstatic.com/bjh/events/1fd99cee5a483b08657872a3f51f1017.jpeg@h_128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17" y="874003"/>
            <a:ext cx="3608173" cy="2029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46905" y="229514"/>
            <a:ext cx="540781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民族资本主义的发展历程</a:t>
            </a:r>
            <a:r>
              <a:rPr lang="en-US" altLang="zh-CN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4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初步发展</a:t>
            </a:r>
            <a:endParaRPr lang="en-US" altLang="zh-CN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71003" y="725618"/>
            <a:ext cx="6277406" cy="25253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buNone/>
            </a:pPr>
            <a:r>
              <a:rPr lang="zh-CN" altLang="en-US" sz="19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材料</a:t>
            </a:r>
            <a:r>
              <a:rPr lang="zh-CN" altLang="en-US" sz="19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1900" dirty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第一次世界大战（1914-1918）的主战场位于欧洲，英、法、美、日等主要资本主义国家都参与了战争……由于战争期间欧洲各国工业生产遭到极大破坏，食品、被服等物资很多需要依赖进口，民族企业及时抓住这一有利时机，积极对外出口，面粉、棉纱等远销海外，销量猛增……如棉纱由1916年的1.3万担上升至1920年的7万担。</a:t>
            </a:r>
            <a:endParaRPr lang="en-US" altLang="zh-CN" sz="1900" dirty="0">
              <a:latin typeface="黑体" panose="02010609060101010101" pitchFamily="49" charset="-122"/>
              <a:ea typeface="黑体" panose="02010609060101010101" pitchFamily="49" charset="-122"/>
              <a:cs typeface="楷体_GB2312" pitchFamily="1" charset="-122"/>
              <a:sym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1900" dirty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  </a:t>
            </a:r>
            <a:r>
              <a:rPr lang="en-US" altLang="zh-CN" sz="1900" dirty="0" smtClean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——</a:t>
            </a:r>
            <a:r>
              <a:rPr lang="zh-CN" altLang="en-US" sz="1900" dirty="0">
                <a:latin typeface="黑体" panose="02010609060101010101" pitchFamily="49" charset="-122"/>
                <a:ea typeface="黑体" panose="02010609060101010101" pitchFamily="49" charset="-122"/>
                <a:cs typeface="楷体_GB2312" pitchFamily="1" charset="-122"/>
                <a:sym typeface="+mn-ea"/>
              </a:rPr>
              <a:t>王姗《1895-1927年中国民族工业发展问题研究》</a:t>
            </a:r>
            <a:endParaRPr lang="zh-CN" altLang="en-US" sz="1900" dirty="0">
              <a:latin typeface="黑体" panose="02010609060101010101" pitchFamily="49" charset="-122"/>
              <a:ea typeface="黑体" panose="02010609060101010101" pitchFamily="49" charset="-122"/>
              <a:cs typeface="楷体_GB2312" pitchFamily="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84419" y="3898547"/>
            <a:ext cx="712108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3765" fontAlgn="base">
              <a:lnSpc>
                <a:spcPct val="12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迅速发展；</a:t>
            </a:r>
            <a:endPara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defTabSz="913765" fontAlgn="base">
              <a:lnSpc>
                <a:spcPct val="120000"/>
              </a:lnSpc>
            </a:pP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一战期间，西方列强忙于战事，暂时放松了对中国的经济侵略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文本框 16"/>
          <p:cNvSpPr txBox="1"/>
          <p:nvPr>
            <p:custDataLst>
              <p:tags r:id="rId1"/>
            </p:custDataLst>
          </p:nvPr>
        </p:nvSpPr>
        <p:spPr>
          <a:xfrm>
            <a:off x="737246" y="3152236"/>
            <a:ext cx="7933342" cy="8079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据材料，概括中国民族资本主义在这一时期呈现出怎样的发展状况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？</a:t>
            </a:r>
            <a:endParaRPr lang="en-US" altLang="zh-CN" sz="2000" b="1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呈现</a:t>
            </a: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这一发展状况的原因是什么？</a:t>
            </a:r>
            <a:endParaRPr lang="zh-CN" altLang="en-US" sz="20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028" name="Picture 4" descr="https://pic.rmb.bdstatic.com/c5444353a9ce0d3cb7185da94e55dcb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35" y="844926"/>
            <a:ext cx="1973058" cy="219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06152" y="294365"/>
            <a:ext cx="540781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民族资本主义的发展历程</a:t>
            </a:r>
            <a:r>
              <a:rPr lang="en-US" altLang="zh-CN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lang="zh-CN" altLang="en-US" sz="2000" b="1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短暂的“春天”</a:t>
            </a:r>
            <a:endPara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5401" y="235730"/>
            <a:ext cx="503303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民族资本主义的发展历程</a:t>
            </a:r>
            <a:r>
              <a:rPr lang="en-US" altLang="zh-CN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0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再度受挫</a:t>
            </a:r>
            <a:endPara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86676" y="924877"/>
            <a:ext cx="4922520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材料一：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1922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年，西方列强卷土重来。申新各厂两年中就亏损百余万元，福新厂也从盈余转为亏损。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——《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荣氏家族百年创业传奇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》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材料二：</a:t>
            </a:r>
            <a:r>
              <a:rPr lang="en-US" altLang="zh-CN" sz="20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第一次世界大战结束后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外商加大进入中国市场的力度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外资实力雄厚，技术先进，民族企业明显处于劣势。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2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晓海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张謇和胡雪岩的人生沉浮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71475" y="753903"/>
            <a:ext cx="3429000" cy="2786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6"/>
          <p:cNvSpPr txBox="1"/>
          <p:nvPr>
            <p:custDataLst>
              <p:tags r:id="rId2"/>
            </p:custDataLst>
          </p:nvPr>
        </p:nvSpPr>
        <p:spPr>
          <a:xfrm>
            <a:off x="879919" y="3923826"/>
            <a:ext cx="7689029" cy="38953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微软雅黑" panose="020B0503020204020204" charset="-122"/>
              </a:rPr>
              <a:t>据材料，概括中国民族资本主义在这一时期再度受挫的原因。</a:t>
            </a:r>
            <a:endParaRPr lang="zh-CN" altLang="en-US" dirty="0">
              <a:sym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755" y="4313356"/>
            <a:ext cx="5475151" cy="4535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defTabSz="913765" fontAlgn="base">
              <a:lnSpc>
                <a:spcPct val="120000"/>
              </a:lnSpc>
              <a:defRPr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sz="2400" dirty="0"/>
              <a:t>一战后，帝国主义经济势力卷土重来</a:t>
            </a:r>
            <a:endParaRPr lang="zh-CN" altLang="en-US" sz="2400" dirty="0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14173"/>
</p:tagLst>
</file>

<file path=ppt/tags/tag101.xml><?xml version="1.0" encoding="utf-8"?>
<p:tagLst xmlns:p="http://schemas.openxmlformats.org/presentationml/2006/main">
  <p:tag name="AS_UNIQUEID" val="14174"/>
</p:tagLst>
</file>

<file path=ppt/tags/tag102.xml><?xml version="1.0" encoding="utf-8"?>
<p:tagLst xmlns:p="http://schemas.openxmlformats.org/presentationml/2006/main">
  <p:tag name="AS_UNIQUEID" val="14175"/>
</p:tagLst>
</file>

<file path=ppt/tags/tag103.xml><?xml version="1.0" encoding="utf-8"?>
<p:tagLst xmlns:p="http://schemas.openxmlformats.org/presentationml/2006/main">
  <p:tag name="AS_UNIQUEID" val="14177"/>
</p:tagLst>
</file>

<file path=ppt/tags/tag104.xml><?xml version="1.0" encoding="utf-8"?>
<p:tagLst xmlns:p="http://schemas.openxmlformats.org/presentationml/2006/main">
  <p:tag name="AS_UNIQUEID" val="14178"/>
</p:tagLst>
</file>

<file path=ppt/tags/tag105.xml><?xml version="1.0" encoding="utf-8"?>
<p:tagLst xmlns:p="http://schemas.openxmlformats.org/presentationml/2006/main">
  <p:tag name="AS_UNIQUEID" val="14179"/>
</p:tagLst>
</file>

<file path=ppt/tags/tag106.xml><?xml version="1.0" encoding="utf-8"?>
<p:tagLst xmlns:p="http://schemas.openxmlformats.org/presentationml/2006/main">
  <p:tag name="AS_UNIQUEID" val="14180"/>
</p:tagLst>
</file>

<file path=ppt/tags/tag107.xml><?xml version="1.0" encoding="utf-8"?>
<p:tagLst xmlns:p="http://schemas.openxmlformats.org/presentationml/2006/main">
  <p:tag name="AS_UNIQUEID" val="14181"/>
</p:tagLst>
</file>

<file path=ppt/tags/tag108.xml><?xml version="1.0" encoding="utf-8"?>
<p:tagLst xmlns:p="http://schemas.openxmlformats.org/presentationml/2006/main">
  <p:tag name="AS_UNIQUEID" val="14183"/>
</p:tagLst>
</file>

<file path=ppt/tags/tag109.xml><?xml version="1.0" encoding="utf-8"?>
<p:tagLst xmlns:p="http://schemas.openxmlformats.org/presentationml/2006/main">
  <p:tag name="AS_UNIQUEID" val="14184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AS_UNIQUEID" val="14185"/>
</p:tagLst>
</file>

<file path=ppt/tags/tag111.xml><?xml version="1.0" encoding="utf-8"?>
<p:tagLst xmlns:p="http://schemas.openxmlformats.org/presentationml/2006/main">
  <p:tag name="AS_UNIQUEID" val="14186"/>
</p:tagLst>
</file>

<file path=ppt/tags/tag112.xml><?xml version="1.0" encoding="utf-8"?>
<p:tagLst xmlns:p="http://schemas.openxmlformats.org/presentationml/2006/main">
  <p:tag name="AS_UNIQUEID" val="14183"/>
</p:tagLst>
</file>

<file path=ppt/tags/tag113.xml><?xml version="1.0" encoding="utf-8"?>
<p:tagLst xmlns:p="http://schemas.openxmlformats.org/presentationml/2006/main">
  <p:tag name="AS_UNIQUEID" val="14184"/>
</p:tagLst>
</file>

<file path=ppt/tags/tag114.xml><?xml version="1.0" encoding="utf-8"?>
<p:tagLst xmlns:p="http://schemas.openxmlformats.org/presentationml/2006/main">
  <p:tag name="AS_UNIQUEID" val="14183"/>
</p:tagLst>
</file>

<file path=ppt/tags/tag115.xml><?xml version="1.0" encoding="utf-8"?>
<p:tagLst xmlns:p="http://schemas.openxmlformats.org/presentationml/2006/main">
  <p:tag name="AS_UNIQUEID" val="14184"/>
</p:tagLst>
</file>

<file path=ppt/tags/tag116.xml><?xml version="1.0" encoding="utf-8"?>
<p:tagLst xmlns:p="http://schemas.openxmlformats.org/presentationml/2006/main">
  <p:tag name="COMMONDATA" val="eyJoZGlkIjoiM2U4YTQ4NGZjZGI1ZTdhNzIzYmNmNDRkZGU5MmI4ODIifQ=="/>
  <p:tag name="commondata" val="eyJoZGlkIjoiMDc0YmVkNzIyYTUyMGViMjlkZjRjOWNkOGFjNWZiMmU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3707"/>
</p:tagLst>
</file>

<file path=ppt/tags/tag35.xml><?xml version="1.0" encoding="utf-8"?>
<p:tagLst xmlns:p="http://schemas.openxmlformats.org/presentationml/2006/main">
  <p:tag name="AS_UNIQUEID" val="3708"/>
</p:tagLst>
</file>

<file path=ppt/tags/tag36.xml><?xml version="1.0" encoding="utf-8"?>
<p:tagLst xmlns:p="http://schemas.openxmlformats.org/presentationml/2006/main">
  <p:tag name="AS_UNIQUEID" val="3709"/>
</p:tagLst>
</file>

<file path=ppt/tags/tag37.xml><?xml version="1.0" encoding="utf-8"?>
<p:tagLst xmlns:p="http://schemas.openxmlformats.org/presentationml/2006/main">
  <p:tag name="AS_UNIQUEID" val="3710"/>
</p:tagLst>
</file>

<file path=ppt/tags/tag38.xml><?xml version="1.0" encoding="utf-8"?>
<p:tagLst xmlns:p="http://schemas.openxmlformats.org/presentationml/2006/main">
  <p:tag name="AS_UNIQUEID" val="3704"/>
</p:tagLst>
</file>

<file path=ppt/tags/tag39.xml><?xml version="1.0" encoding="utf-8"?>
<p:tagLst xmlns:p="http://schemas.openxmlformats.org/presentationml/2006/main">
  <p:tag name="AS_UNIQUEID" val="3705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12765"/>
  <p:tag name="KSO_WM_BEAUTIFY_FLAG" val=""/>
</p:tagLst>
</file>

<file path=ppt/tags/tag41.xml><?xml version="1.0" encoding="utf-8"?>
<p:tagLst xmlns:p="http://schemas.openxmlformats.org/presentationml/2006/main">
  <p:tag name="AS_UNIQUEID" val="12764"/>
  <p:tag name="KSO_WM_BEAUTIFY_FLAG" val=""/>
</p:tagLst>
</file>

<file path=ppt/tags/tag42.xml><?xml version="1.0" encoding="utf-8"?>
<p:tagLst xmlns:p="http://schemas.openxmlformats.org/presentationml/2006/main">
  <p:tag name="AS_UNIQUEID" val="12766"/>
  <p:tag name="KSO_WM_BEAUTIFY_FLAG" val=""/>
</p:tagLst>
</file>

<file path=ppt/tags/tag43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44.xml><?xml version="1.0" encoding="utf-8"?>
<p:tagLst xmlns:p="http://schemas.openxmlformats.org/presentationml/2006/main">
  <p:tag name="AS_UNIQUEID" val="12768"/>
  <p:tag name="KSO_WM_BEAUTIFY_FLAG" val=""/>
</p:tagLst>
</file>

<file path=ppt/tags/tag45.xml><?xml version="1.0" encoding="utf-8"?>
<p:tagLst xmlns:p="http://schemas.openxmlformats.org/presentationml/2006/main">
  <p:tag name="AS_UNIQUEID" val="2168"/>
  <p:tag name="KSO_WM_BEAUTIFY_FLAG" val=""/>
</p:tagLst>
</file>

<file path=ppt/tags/tag46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47.xml><?xml version="1.0" encoding="utf-8"?>
<p:tagLst xmlns:p="http://schemas.openxmlformats.org/presentationml/2006/main">
  <p:tag name="AS_UNIQUEID" val="12764"/>
  <p:tag name="KSO_WM_BEAUTIFY_FLAG" val=""/>
</p:tagLst>
</file>

<file path=ppt/tags/tag48.xml><?xml version="1.0" encoding="utf-8"?>
<p:tagLst xmlns:p="http://schemas.openxmlformats.org/presentationml/2006/main">
  <p:tag name="AS_UNIQUEID" val="12781"/>
  <p:tag name="KSO_WM_BEAUTIFY_FLAG" val=""/>
</p:tagLst>
</file>

<file path=ppt/tags/tag49.xml><?xml version="1.0" encoding="utf-8"?>
<p:tagLst xmlns:p="http://schemas.openxmlformats.org/presentationml/2006/main">
  <p:tag name="AS_UNIQUEID" val="12764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1.xml><?xml version="1.0" encoding="utf-8"?>
<p:tagLst xmlns:p="http://schemas.openxmlformats.org/presentationml/2006/main">
  <p:tag name="AS_UNIQUEID" val="12764"/>
  <p:tag name="KSO_WM_BEAUTIFY_FLAG" val=""/>
</p:tagLst>
</file>

<file path=ppt/tags/tag52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3.xml><?xml version="1.0" encoding="utf-8"?>
<p:tagLst xmlns:p="http://schemas.openxmlformats.org/presentationml/2006/main">
  <p:tag name="AS_UNIQUEID" val="12764"/>
  <p:tag name="KSO_WM_BEAUTIFY_FLAG" val=""/>
</p:tagLst>
</file>

<file path=ppt/tags/tag54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5.xml><?xml version="1.0" encoding="utf-8"?>
<p:tagLst xmlns:p="http://schemas.openxmlformats.org/presentationml/2006/main">
  <p:tag name="KSO_WM_BEAUTIFY_FLAG" val="#wm#"/>
  <p:tag name="KSO_WM_TEMPLATE_CATEGORY" val="diagram"/>
  <p:tag name="KSO_WM_TEMPLATE_INDEX" val="20202070"/>
</p:tagLst>
</file>

<file path=ppt/tags/tag56.xml><?xml version="1.0" encoding="utf-8"?>
<p:tagLst xmlns:p="http://schemas.openxmlformats.org/presentationml/2006/main">
  <p:tag name="AS_UNIQUEID" val="12764"/>
  <p:tag name="KSO_WM_BEAUTIFY_FLAG" val=""/>
</p:tagLst>
</file>

<file path=ppt/tags/tag57.xml><?xml version="1.0" encoding="utf-8"?>
<p:tagLst xmlns:p="http://schemas.openxmlformats.org/presentationml/2006/main">
  <p:tag name="AS_UNIQUEID" val="3917"/>
</p:tagLst>
</file>

<file path=ppt/tags/tag58.xml><?xml version="1.0" encoding="utf-8"?>
<p:tagLst xmlns:p="http://schemas.openxmlformats.org/presentationml/2006/main">
  <p:tag name="AS_UNIQUEID" val="3919"/>
</p:tagLst>
</file>

<file path=ppt/tags/tag59.xml><?xml version="1.0" encoding="utf-8"?>
<p:tagLst xmlns:p="http://schemas.openxmlformats.org/presentationml/2006/main">
  <p:tag name="AS_UNIQUEID" val="3920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3922"/>
</p:tagLst>
</file>

<file path=ppt/tags/tag61.xml><?xml version="1.0" encoding="utf-8"?>
<p:tagLst xmlns:p="http://schemas.openxmlformats.org/presentationml/2006/main">
  <p:tag name="AS_UNIQUEID" val="3917"/>
</p:tagLst>
</file>

<file path=ppt/tags/tag62.xml><?xml version="1.0" encoding="utf-8"?>
<p:tagLst xmlns:p="http://schemas.openxmlformats.org/presentationml/2006/main">
  <p:tag name="AS_UNIQUEID" val="3919"/>
</p:tagLst>
</file>

<file path=ppt/tags/tag63.xml><?xml version="1.0" encoding="utf-8"?>
<p:tagLst xmlns:p="http://schemas.openxmlformats.org/presentationml/2006/main">
  <p:tag name="AS_UNIQUEID" val="3920"/>
</p:tagLst>
</file>

<file path=ppt/tags/tag64.xml><?xml version="1.0" encoding="utf-8"?>
<p:tagLst xmlns:p="http://schemas.openxmlformats.org/presentationml/2006/main">
  <p:tag name="AS_UNIQUEID" val="3922"/>
</p:tagLst>
</file>

<file path=ppt/tags/tag65.xml><?xml version="1.0" encoding="utf-8"?>
<p:tagLst xmlns:p="http://schemas.openxmlformats.org/presentationml/2006/main">
  <p:tag name="AS_UNIQUEID" val="357"/>
  <p:tag name="KSO_WM_BEAUTIFY_FLAG" val=""/>
</p:tagLst>
</file>

<file path=ppt/tags/tag66.xml><?xml version="1.0" encoding="utf-8"?>
<p:tagLst xmlns:p="http://schemas.openxmlformats.org/presentationml/2006/main">
  <p:tag name="AS_UNIQUEID" val="845"/>
</p:tagLst>
</file>

<file path=ppt/tags/tag67.xml><?xml version="1.0" encoding="utf-8"?>
<p:tagLst xmlns:p="http://schemas.openxmlformats.org/presentationml/2006/main">
  <p:tag name="AS_UNIQUEID" val="3917"/>
</p:tagLst>
</file>

<file path=ppt/tags/tag68.xml><?xml version="1.0" encoding="utf-8"?>
<p:tagLst xmlns:p="http://schemas.openxmlformats.org/presentationml/2006/main">
  <p:tag name="AS_UNIQUEID" val="3919"/>
</p:tagLst>
</file>

<file path=ppt/tags/tag69.xml><?xml version="1.0" encoding="utf-8"?>
<p:tagLst xmlns:p="http://schemas.openxmlformats.org/presentationml/2006/main">
  <p:tag name="AS_UNIQUEID" val="3920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3922"/>
</p:tagLst>
</file>

<file path=ppt/tags/tag71.xml><?xml version="1.0" encoding="utf-8"?>
<p:tagLst xmlns:p="http://schemas.openxmlformats.org/presentationml/2006/main">
  <p:tag name="AS_UNIQUEID" val="355"/>
  <p:tag name="KSO_WM_BEAUTIFY_FLAG" val=""/>
</p:tagLst>
</file>

<file path=ppt/tags/tag72.xml><?xml version="1.0" encoding="utf-8"?>
<p:tagLst xmlns:p="http://schemas.openxmlformats.org/presentationml/2006/main">
  <p:tag name="AS_UNIQUEID" val="3917"/>
</p:tagLst>
</file>

<file path=ppt/tags/tag73.xml><?xml version="1.0" encoding="utf-8"?>
<p:tagLst xmlns:p="http://schemas.openxmlformats.org/presentationml/2006/main">
  <p:tag name="AS_UNIQUEID" val="3919"/>
</p:tagLst>
</file>

<file path=ppt/tags/tag74.xml><?xml version="1.0" encoding="utf-8"?>
<p:tagLst xmlns:p="http://schemas.openxmlformats.org/presentationml/2006/main">
  <p:tag name="AS_UNIQUEID" val="3920"/>
</p:tagLst>
</file>

<file path=ppt/tags/tag75.xml><?xml version="1.0" encoding="utf-8"?>
<p:tagLst xmlns:p="http://schemas.openxmlformats.org/presentationml/2006/main">
  <p:tag name="AS_UNIQUEID" val="3922"/>
</p:tagLst>
</file>

<file path=ppt/tags/tag76.xml><?xml version="1.0" encoding="utf-8"?>
<p:tagLst xmlns:p="http://schemas.openxmlformats.org/presentationml/2006/main">
  <p:tag name="AS_UNIQUEID" val="3946"/>
</p:tagLst>
</file>

<file path=ppt/tags/tag77.xml><?xml version="1.0" encoding="utf-8"?>
<p:tagLst xmlns:p="http://schemas.openxmlformats.org/presentationml/2006/main">
  <p:tag name="AS_UNIQUEID" val="179"/>
</p:tagLst>
</file>

<file path=ppt/tags/tag78.xml><?xml version="1.0" encoding="utf-8"?>
<p:tagLst xmlns:p="http://schemas.openxmlformats.org/presentationml/2006/main">
  <p:tag name="AS_UNIQUEID" val="182"/>
</p:tagLst>
</file>

<file path=ppt/tags/tag79.xml><?xml version="1.0" encoding="utf-8"?>
<p:tagLst xmlns:p="http://schemas.openxmlformats.org/presentationml/2006/main">
  <p:tag name="AS_UNIQUEID" val="191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196"/>
</p:tagLst>
</file>

<file path=ppt/tags/tag81.xml><?xml version="1.0" encoding="utf-8"?>
<p:tagLst xmlns:p="http://schemas.openxmlformats.org/presentationml/2006/main">
  <p:tag name="AS_UNIQUEID" val="200"/>
</p:tagLst>
</file>

<file path=ppt/tags/tag82.xml><?xml version="1.0" encoding="utf-8"?>
<p:tagLst xmlns:p="http://schemas.openxmlformats.org/presentationml/2006/main">
  <p:tag name="AS_UNIQUEID" val="211"/>
</p:tagLst>
</file>

<file path=ppt/tags/tag83.xml><?xml version="1.0" encoding="utf-8"?>
<p:tagLst xmlns:p="http://schemas.openxmlformats.org/presentationml/2006/main">
  <p:tag name="AS_UNIQUEID" val="3946"/>
</p:tagLst>
</file>

<file path=ppt/tags/tag84.xml><?xml version="1.0" encoding="utf-8"?>
<p:tagLst xmlns:p="http://schemas.openxmlformats.org/presentationml/2006/main">
  <p:tag name="AS_UNIQUEID" val="12247"/>
</p:tagLst>
</file>

<file path=ppt/tags/tag85.xml><?xml version="1.0" encoding="utf-8"?>
<p:tagLst xmlns:p="http://schemas.openxmlformats.org/presentationml/2006/main">
  <p:tag name="AS_UNIQUEID" val="12263"/>
</p:tagLst>
</file>

<file path=ppt/tags/tag86.xml><?xml version="1.0" encoding="utf-8"?>
<p:tagLst xmlns:p="http://schemas.openxmlformats.org/presentationml/2006/main">
  <p:tag name="AS_UNIQUEID" val="42"/>
</p:tagLst>
</file>

<file path=ppt/tags/tag87.xml><?xml version="1.0" encoding="utf-8"?>
<p:tagLst xmlns:p="http://schemas.openxmlformats.org/presentationml/2006/main">
  <p:tag name="AS_UNIQUEID" val="343"/>
</p:tagLst>
</file>

<file path=ppt/tags/tag88.xml><?xml version="1.0" encoding="utf-8"?>
<p:tagLst xmlns:p="http://schemas.openxmlformats.org/presentationml/2006/main">
  <p:tag name="AS_UNIQUEID" val="344"/>
</p:tagLst>
</file>

<file path=ppt/tags/tag89.xml><?xml version="1.0" encoding="utf-8"?>
<p:tagLst xmlns:p="http://schemas.openxmlformats.org/presentationml/2006/main">
  <p:tag name="AS_UNIQUEID" val="3946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63"/>
  <p:tag name="KSO_WM_BEAUTIFY_FLAG" val=""/>
</p:tagLst>
</file>

<file path=ppt/tags/tag91.xml><?xml version="1.0" encoding="utf-8"?>
<p:tagLst xmlns:p="http://schemas.openxmlformats.org/presentationml/2006/main">
  <p:tag name="AS_UNIQUEID" val="69"/>
  <p:tag name="KSO_WM_BEAUTIFY_FLAG" val=""/>
</p:tagLst>
</file>

<file path=ppt/tags/tag92.xml><?xml version="1.0" encoding="utf-8"?>
<p:tagLst xmlns:p="http://schemas.openxmlformats.org/presentationml/2006/main">
  <p:tag name="AS_UNIQUEID" val="71"/>
  <p:tag name="KSO_WM_BEAUTIFY_FLAG" val=""/>
</p:tagLst>
</file>

<file path=ppt/tags/tag93.xml><?xml version="1.0" encoding="utf-8"?>
<p:tagLst xmlns:p="http://schemas.openxmlformats.org/presentationml/2006/main">
  <p:tag name="AS_UNIQUEID" val="3946"/>
</p:tagLst>
</file>

<file path=ppt/tags/tag94.xml><?xml version="1.0" encoding="utf-8"?>
<p:tagLst xmlns:p="http://schemas.openxmlformats.org/presentationml/2006/main">
  <p:tag name="AS_UNIQUEID" val="13693"/>
  <p:tag name="KSO_WM_BEAUTIFY_FLAG" val=""/>
</p:tagLst>
</file>

<file path=ppt/tags/tag95.xml><?xml version="1.0" encoding="utf-8"?>
<p:tagLst xmlns:p="http://schemas.openxmlformats.org/presentationml/2006/main">
  <p:tag name="AS_UNIQUEID" val="5964"/>
</p:tagLst>
</file>

<file path=ppt/tags/tag96.xml><?xml version="1.0" encoding="utf-8"?>
<p:tagLst xmlns:p="http://schemas.openxmlformats.org/presentationml/2006/main">
  <p:tag name="AS_UNIQUEID" val="6204"/>
</p:tagLst>
</file>

<file path=ppt/tags/tag97.xml><?xml version="1.0" encoding="utf-8"?>
<p:tagLst xmlns:p="http://schemas.openxmlformats.org/presentationml/2006/main">
  <p:tag name="AS_UNIQUEID" val="5964"/>
</p:tagLst>
</file>

<file path=ppt/tags/tag98.xml><?xml version="1.0" encoding="utf-8"?>
<p:tagLst xmlns:p="http://schemas.openxmlformats.org/presentationml/2006/main">
  <p:tag name="AS_UNIQUEID" val="6204"/>
</p:tagLst>
</file>

<file path=ppt/tags/tag99.xml><?xml version="1.0" encoding="utf-8"?>
<p:tagLst xmlns:p="http://schemas.openxmlformats.org/presentationml/2006/main">
  <p:tag name="AS_UNIQUEID" val="14171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3394</Words>
  <Application>WPS 演示</Application>
  <PresentationFormat>全屏显示(16:9)</PresentationFormat>
  <Paragraphs>230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Wingdings</vt:lpstr>
      <vt:lpstr>黑体</vt:lpstr>
      <vt:lpstr>楷体</vt:lpstr>
      <vt:lpstr>微软雅黑</vt:lpstr>
      <vt:lpstr>Times New Roman</vt:lpstr>
      <vt:lpstr>方正粗黑宋简体</vt:lpstr>
      <vt:lpstr>楷体_GB2312</vt:lpstr>
      <vt:lpstr>新宋体</vt:lpstr>
      <vt:lpstr>Arial Unicode MS</vt:lpstr>
      <vt:lpstr>Calibri</vt:lpstr>
      <vt:lpstr>隶书</vt:lpstr>
      <vt:lpstr>二字元煜臣拙宋简</vt:lpstr>
      <vt:lpstr>华文中宋</vt:lpstr>
      <vt:lpstr>华文楷体</vt:lpstr>
      <vt:lpstr>Times New Roman</vt:lpstr>
      <vt:lpstr>2_自定义设计方案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138</cp:revision>
  <dcterms:created xsi:type="dcterms:W3CDTF">2023-08-26T07:38:00Z</dcterms:created>
  <dcterms:modified xsi:type="dcterms:W3CDTF">2024-07-04T02:22:26Z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6597710D96A64CC588E9BA0A249CE94B_12</vt:lpwstr>
  </property>
  <property fmtid="{D5CDD505-2E9C-101B-9397-08002B2CF9AE}" pid="3" name="KSOProductBuildVer">
    <vt:lpwstr>2052-12.1.0.16929</vt:lpwstr>
  </property>
</Properties>
</file>